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6858000" cx="9144000"/>
  <p:notesSz cx="6623050" cy="9734550"/>
  <p:embeddedFontLst>
    <p:embeddedFont>
      <p:font typeface="Garamond"/>
      <p:regular r:id="rId34"/>
      <p:bold r:id="rId35"/>
      <p:italic r:id="rId36"/>
      <p:boldItalic r:id="rId37"/>
    </p:embeddedFont>
    <p:embeddedFont>
      <p:font typeface="CG Time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3066">
          <p15:clr>
            <a:srgbClr val="000000"/>
          </p15:clr>
        </p15:guide>
        <p15:guide id="2" pos="2086">
          <p15:clr>
            <a:srgbClr val="000000"/>
          </p15:clr>
        </p15:guide>
      </p15:notesGuideLst>
    </p:ext>
    <p:ext uri="GoogleSlidesCustomDataVersion2">
      <go:slidesCustomData xmlns:go="http://customooxmlschemas.google.com/" r:id="rId42" roundtripDataSignature="AMtx7mjVlrhU12RoE83zwzxpNudTWuIZH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Gerard Sequeir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066" orient="horz"/>
        <p:guide pos="2086"/>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CGTimes-italic.fntdata"/><Relationship Id="rId20" Type="http://schemas.openxmlformats.org/officeDocument/2006/relationships/slide" Target="slides/slide13.xml"/><Relationship Id="rId42" Type="http://customschemas.google.com/relationships/presentationmetadata" Target="metadata"/><Relationship Id="rId41" Type="http://schemas.openxmlformats.org/officeDocument/2006/relationships/font" Target="fonts/CGTimes-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Garamond-bold.fntdata"/><Relationship Id="rId12" Type="http://schemas.openxmlformats.org/officeDocument/2006/relationships/slide" Target="slides/slide5.xml"/><Relationship Id="rId34" Type="http://schemas.openxmlformats.org/officeDocument/2006/relationships/font" Target="fonts/Garamond-regular.fntdata"/><Relationship Id="rId15" Type="http://schemas.openxmlformats.org/officeDocument/2006/relationships/slide" Target="slides/slide8.xml"/><Relationship Id="rId37" Type="http://schemas.openxmlformats.org/officeDocument/2006/relationships/font" Target="fonts/Garamond-boldItalic.fntdata"/><Relationship Id="rId14" Type="http://schemas.openxmlformats.org/officeDocument/2006/relationships/slide" Target="slides/slide7.xml"/><Relationship Id="rId36" Type="http://schemas.openxmlformats.org/officeDocument/2006/relationships/font" Target="fonts/Garamond-italic.fntdata"/><Relationship Id="rId17" Type="http://schemas.openxmlformats.org/officeDocument/2006/relationships/slide" Target="slides/slide10.xml"/><Relationship Id="rId39" Type="http://schemas.openxmlformats.org/officeDocument/2006/relationships/font" Target="fonts/CGTimes-bold.fntdata"/><Relationship Id="rId16" Type="http://schemas.openxmlformats.org/officeDocument/2006/relationships/slide" Target="slides/slide9.xml"/><Relationship Id="rId38" Type="http://schemas.openxmlformats.org/officeDocument/2006/relationships/font" Target="fonts/CGTimes-regular.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11-07T14:51:03.980">
    <p:pos x="-96" y="-144"/>
    <p:text>Do you have the original image used to make this slide?
I could use it for one of the Hero images.</p:text>
    <p:extLst>
      <p:ext uri="{C676402C-5697-4E1C-873F-D02D1690AC5C}">
        <p15:threadingInfo timeZoneBias="0"/>
      </p:ext>
      <p:ext uri="http://customooxmlschemas.google.com/">
        <go:slidesCustomData xmlns:go="http://customooxmlschemas.google.com/" commentPostId="AAABYPGOSZ4"/>
      </p:ext>
    </p:extLst>
  </p:cm>
  <p:cm authorId="0" idx="2" dt="2024-11-07T14:51:03.980">
    <p:pos x="-96" y="-144"/>
    <p:text>What is the title of this Resource?
As shown in the first slide or
this one, Page 2.</p:text>
    <p:extLst>
      <p:ext uri="{C676402C-5697-4E1C-873F-D02D1690AC5C}">
        <p15:threadingInfo timeZoneBias="0">
          <p15:parentCm authorId="0" idx="1"/>
        </p15:threadingInfo>
      </p:ext>
      <p:ext uri="http://customooxmlschemas.google.com/">
        <go:slidesCustomData xmlns:go="http://customooxmlschemas.google.com/" commentPostId="AAABYPGOSZ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870200" cy="48736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1pPr>
            <a:lvl2pPr lvl="1"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2pPr>
            <a:lvl3pPr lvl="2"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3pPr>
            <a:lvl4pPr lvl="3"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4pPr>
            <a:lvl5pPr lvl="4"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5pPr>
            <a:lvl6pPr lvl="5"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6pPr>
            <a:lvl7pPr lvl="6"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7pPr>
            <a:lvl8pPr lvl="7"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8pPr>
            <a:lvl9pPr lvl="8"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9pPr>
          </a:lstStyle>
          <a:p/>
        </p:txBody>
      </p:sp>
      <p:sp>
        <p:nvSpPr>
          <p:cNvPr id="4" name="Google Shape;4;n"/>
          <p:cNvSpPr txBox="1"/>
          <p:nvPr>
            <p:ph idx="10" type="dt"/>
          </p:nvPr>
        </p:nvSpPr>
        <p:spPr>
          <a:xfrm>
            <a:off x="3751262" y="0"/>
            <a:ext cx="2870200" cy="48736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1pPr>
            <a:lvl2pPr lvl="1"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2pPr>
            <a:lvl3pPr lvl="2"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3pPr>
            <a:lvl4pPr lvl="3"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4pPr>
            <a:lvl5pPr lvl="4"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5pPr>
            <a:lvl6pPr lvl="5"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6pPr>
            <a:lvl7pPr lvl="6"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7pPr>
            <a:lvl8pPr lvl="7"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8pPr>
            <a:lvl9pPr lvl="8"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9pPr>
          </a:lstStyle>
          <a:p/>
        </p:txBody>
      </p:sp>
      <p:sp>
        <p:nvSpPr>
          <p:cNvPr id="5" name="Google Shape;5;n"/>
          <p:cNvSpPr/>
          <p:nvPr>
            <p:ph idx="3"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61987" y="4624387"/>
            <a:ext cx="5299075" cy="43799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245600"/>
            <a:ext cx="2870200" cy="48736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1pPr>
            <a:lvl2pPr lvl="1"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2pPr>
            <a:lvl3pPr lvl="2"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3pPr>
            <a:lvl4pPr lvl="3"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4pPr>
            <a:lvl5pPr lvl="4"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5pPr>
            <a:lvl6pPr lvl="5"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6pPr>
            <a:lvl7pPr lvl="6"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7pPr>
            <a:lvl8pPr lvl="7"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8pPr>
            <a:lvl9pPr lvl="8" marR="0" rtl="0" algn="l">
              <a:lnSpc>
                <a:spcPct val="100000"/>
              </a:lnSpc>
              <a:spcBef>
                <a:spcPts val="0"/>
              </a:spcBef>
              <a:spcAft>
                <a:spcPts val="0"/>
              </a:spcAft>
              <a:buSzPts val="1400"/>
              <a:buNone/>
              <a:defRPr b="0" i="0" sz="1800" u="none" cap="none" strike="noStrike">
                <a:solidFill>
                  <a:srgbClr val="000000"/>
                </a:solidFill>
                <a:latin typeface="CG Times"/>
                <a:ea typeface="CG Times"/>
                <a:cs typeface="CG Times"/>
                <a:sym typeface="CG Times"/>
              </a:defRPr>
            </a:lvl9pPr>
          </a:lstStyle>
          <a:p/>
        </p:txBody>
      </p:sp>
      <p:sp>
        <p:nvSpPr>
          <p:cNvPr id="8" name="Google Shape;8;n"/>
          <p:cNvSpPr txBox="1"/>
          <p:nvPr>
            <p:ph idx="12" type="sldNum"/>
          </p:nvPr>
        </p:nvSpPr>
        <p:spPr>
          <a:xfrm>
            <a:off x="3751262" y="9245600"/>
            <a:ext cx="2870200" cy="48736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0: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1: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2: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txBox="1"/>
          <p:nvPr/>
        </p:nvSpPr>
        <p:spPr>
          <a:xfrm>
            <a:off x="3751262" y="9245600"/>
            <a:ext cx="2870200" cy="48736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06" name="Google Shape;206;p13: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 name="Google Shape;207;p13:notes"/>
          <p:cNvSpPr txBox="1"/>
          <p:nvPr>
            <p:ph idx="1" type="body"/>
          </p:nvPr>
        </p:nvSpPr>
        <p:spPr>
          <a:xfrm>
            <a:off x="661987" y="4624387"/>
            <a:ext cx="5299075" cy="43799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4: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5: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6: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7: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8: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8: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9: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9: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2: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0:notes"/>
          <p:cNvSpPr txBox="1"/>
          <p:nvPr/>
        </p:nvSpPr>
        <p:spPr>
          <a:xfrm>
            <a:off x="3751262" y="9245600"/>
            <a:ext cx="2870200" cy="48736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49" name="Google Shape;249;p20: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p20:notes"/>
          <p:cNvSpPr txBox="1"/>
          <p:nvPr>
            <p:ph idx="1" type="body"/>
          </p:nvPr>
        </p:nvSpPr>
        <p:spPr>
          <a:xfrm>
            <a:off x="661987" y="4624387"/>
            <a:ext cx="5299075" cy="43799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Corporate guilt?  Genuine desire to do good?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1: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21: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2: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22: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3: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3: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4: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4: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5: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5: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6: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84" name="Google Shape;284;p26:notes"/>
          <p:cNvSpPr txBox="1"/>
          <p:nvPr>
            <p:ph idx="1" type="body"/>
          </p:nvPr>
        </p:nvSpPr>
        <p:spPr>
          <a:xfrm>
            <a:off x="661987" y="4624387"/>
            <a:ext cx="5299075" cy="43799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6:notes"/>
          <p:cNvSpPr txBox="1"/>
          <p:nvPr/>
        </p:nvSpPr>
        <p:spPr>
          <a:xfrm>
            <a:off x="0" y="0"/>
            <a:ext cx="2870200" cy="487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UNICEF Malaysia 2011-2015 CPMP</a:t>
            </a:r>
            <a:endParaRPr/>
          </a:p>
        </p:txBody>
      </p:sp>
      <p:sp>
        <p:nvSpPr>
          <p:cNvPr id="286" name="Google Shape;286;p26:notes"/>
          <p:cNvSpPr txBox="1"/>
          <p:nvPr/>
        </p:nvSpPr>
        <p:spPr>
          <a:xfrm>
            <a:off x="3751262" y="9245600"/>
            <a:ext cx="2870200" cy="48736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3: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4: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6: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7: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8: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61987" y="4624387"/>
            <a:ext cx="5299075" cy="4379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879475" y="730250"/>
            <a:ext cx="4865687" cy="3649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 name="Shape 35"/>
        <p:cNvGrpSpPr/>
        <p:nvPr/>
      </p:nvGrpSpPr>
      <p:grpSpPr>
        <a:xfrm>
          <a:off x="0" y="0"/>
          <a:ext cx="0" cy="0"/>
          <a:chOff x="0" y="0"/>
          <a:chExt cx="0" cy="0"/>
        </a:xfrm>
      </p:grpSpPr>
      <p:sp>
        <p:nvSpPr>
          <p:cNvPr id="36" name="Google Shape;36;p28"/>
          <p:cNvSpPr txBox="1"/>
          <p:nvPr>
            <p:ph type="ctrTitle"/>
          </p:nvPr>
        </p:nvSpPr>
        <p:spPr>
          <a:xfrm>
            <a:off x="457200" y="1447800"/>
            <a:ext cx="8229600" cy="17367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28"/>
          <p:cNvSpPr txBox="1"/>
          <p:nvPr>
            <p:ph idx="1" type="subTitle"/>
          </p:nvPr>
        </p:nvSpPr>
        <p:spPr>
          <a:xfrm>
            <a:off x="1371600" y="34290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32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p:txBody>
      </p:sp>
      <p:sp>
        <p:nvSpPr>
          <p:cNvPr id="38" name="Google Shape;38;p2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2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 name="Shape 117"/>
        <p:cNvGrpSpPr/>
        <p:nvPr/>
      </p:nvGrpSpPr>
      <p:grpSpPr>
        <a:xfrm>
          <a:off x="0" y="0"/>
          <a:ext cx="0" cy="0"/>
          <a:chOff x="0" y="0"/>
          <a:chExt cx="0" cy="0"/>
        </a:xfrm>
      </p:grpSpPr>
      <p:sp>
        <p:nvSpPr>
          <p:cNvPr id="118" name="Google Shape;118;p38"/>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9" name="Google Shape;119;p38"/>
          <p:cNvSpPr txBox="1"/>
          <p:nvPr>
            <p:ph idx="1" type="body"/>
          </p:nvPr>
        </p:nvSpPr>
        <p:spPr>
          <a:xfrm>
            <a:off x="457200" y="1600200"/>
            <a:ext cx="4038600" cy="4495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0" name="Google Shape;120;p38"/>
          <p:cNvSpPr txBox="1"/>
          <p:nvPr>
            <p:ph idx="2" type="body"/>
          </p:nvPr>
        </p:nvSpPr>
        <p:spPr>
          <a:xfrm>
            <a:off x="4648200" y="1600200"/>
            <a:ext cx="4038600" cy="4495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1" name="Google Shape;121;p3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4" name="Shape 124"/>
        <p:cNvGrpSpPr/>
        <p:nvPr/>
      </p:nvGrpSpPr>
      <p:grpSpPr>
        <a:xfrm>
          <a:off x="0" y="0"/>
          <a:ext cx="0" cy="0"/>
          <a:chOff x="0" y="0"/>
          <a:chExt cx="0" cy="0"/>
        </a:xfrm>
      </p:grpSpPr>
      <p:sp>
        <p:nvSpPr>
          <p:cNvPr id="125" name="Google Shape;125;p39"/>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6" name="Google Shape;126;p39"/>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SzPts val="2400"/>
              <a:buFont typeface="Arial"/>
              <a:buNone/>
              <a:defRPr sz="2400"/>
            </a:lvl1pPr>
            <a:lvl2pPr indent="-228600" lvl="1" marL="914400" algn="l">
              <a:spcBef>
                <a:spcPts val="400"/>
              </a:spcBef>
              <a:spcAft>
                <a:spcPts val="0"/>
              </a:spcAft>
              <a:buClr>
                <a:schemeClr val="lt1"/>
              </a:buClr>
              <a:buSzPts val="2000"/>
              <a:buFont typeface="Arial"/>
              <a:buNone/>
              <a:defRPr sz="2000"/>
            </a:lvl2pPr>
            <a:lvl3pPr indent="-228600" lvl="2" marL="1371600" algn="l">
              <a:spcBef>
                <a:spcPts val="360"/>
              </a:spcBef>
              <a:spcAft>
                <a:spcPts val="0"/>
              </a:spcAft>
              <a:buSzPts val="1800"/>
              <a:buFont typeface="Arial"/>
              <a:buNone/>
              <a:defRPr sz="1800"/>
            </a:lvl3pPr>
            <a:lvl4pPr indent="-228600" lvl="3" marL="1828800" algn="l">
              <a:spcBef>
                <a:spcPts val="320"/>
              </a:spcBef>
              <a:spcAft>
                <a:spcPts val="0"/>
              </a:spcAft>
              <a:buClr>
                <a:schemeClr val="lt1"/>
              </a:buClr>
              <a:buSzPts val="1600"/>
              <a:buFont typeface="Arial"/>
              <a:buNone/>
              <a:defRPr sz="1600"/>
            </a:lvl4pPr>
            <a:lvl5pPr indent="-228600" lvl="4" marL="2286000" algn="l">
              <a:spcBef>
                <a:spcPts val="320"/>
              </a:spcBef>
              <a:spcAft>
                <a:spcPts val="0"/>
              </a:spcAft>
              <a:buSzPts val="1600"/>
              <a:buFont typeface="Arial"/>
              <a:buNone/>
              <a:defRPr sz="1600"/>
            </a:lvl5pPr>
            <a:lvl6pPr indent="-228600" lvl="5" marL="2743200" algn="l">
              <a:lnSpc>
                <a:spcPct val="90000"/>
              </a:lnSpc>
              <a:spcBef>
                <a:spcPts val="500"/>
              </a:spcBef>
              <a:spcAft>
                <a:spcPts val="0"/>
              </a:spcAft>
              <a:buClr>
                <a:schemeClr val="lt1"/>
              </a:buClr>
              <a:buSzPts val="1600"/>
              <a:buNone/>
              <a:defRPr sz="1600"/>
            </a:lvl6pPr>
            <a:lvl7pPr indent="-228600" lvl="6" marL="3200400" algn="l">
              <a:lnSpc>
                <a:spcPct val="90000"/>
              </a:lnSpc>
              <a:spcBef>
                <a:spcPts val="500"/>
              </a:spcBef>
              <a:spcAft>
                <a:spcPts val="0"/>
              </a:spcAft>
              <a:buClr>
                <a:schemeClr val="lt1"/>
              </a:buClr>
              <a:buSzPts val="1600"/>
              <a:buNone/>
              <a:defRPr sz="1600"/>
            </a:lvl7pPr>
            <a:lvl8pPr indent="-228600" lvl="7" marL="3657600" algn="l">
              <a:lnSpc>
                <a:spcPct val="90000"/>
              </a:lnSpc>
              <a:spcBef>
                <a:spcPts val="500"/>
              </a:spcBef>
              <a:spcAft>
                <a:spcPts val="0"/>
              </a:spcAft>
              <a:buClr>
                <a:schemeClr val="lt1"/>
              </a:buClr>
              <a:buSzPts val="1600"/>
              <a:buNone/>
              <a:defRPr sz="1600"/>
            </a:lvl8pPr>
            <a:lvl9pPr indent="-228600" lvl="8" marL="4114800" algn="l">
              <a:lnSpc>
                <a:spcPct val="90000"/>
              </a:lnSpc>
              <a:spcBef>
                <a:spcPts val="500"/>
              </a:spcBef>
              <a:spcAft>
                <a:spcPts val="0"/>
              </a:spcAft>
              <a:buClr>
                <a:schemeClr val="lt1"/>
              </a:buClr>
              <a:buSzPts val="1600"/>
              <a:buNone/>
              <a:defRPr sz="1600"/>
            </a:lvl9pPr>
          </a:lstStyle>
          <a:p/>
        </p:txBody>
      </p:sp>
      <p:sp>
        <p:nvSpPr>
          <p:cNvPr id="127" name="Google Shape;127;p3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30"/>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30"/>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0" name="Google Shape;70;p30"/>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31"/>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 name="Shape 77"/>
        <p:cNvGrpSpPr/>
        <p:nvPr/>
      </p:nvGrpSpPr>
      <p:grpSpPr>
        <a:xfrm>
          <a:off x="0" y="0"/>
          <a:ext cx="0" cy="0"/>
          <a:chOff x="0" y="0"/>
          <a:chExt cx="0" cy="0"/>
        </a:xfrm>
      </p:grpSpPr>
      <p:sp>
        <p:nvSpPr>
          <p:cNvPr id="78" name="Google Shape;78;p32"/>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32"/>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80" name="Google Shape;80;p32"/>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1" name="Google Shape;81;p32"/>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82" name="Google Shape;82;p32"/>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3" name="Google Shape;83;p32"/>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33"/>
          <p:cNvSpPr txBox="1"/>
          <p:nvPr>
            <p:ph type="title"/>
          </p:nvPr>
        </p:nvSpPr>
        <p:spPr>
          <a:xfrm rot="5400000">
            <a:off x="4724400" y="2133600"/>
            <a:ext cx="5867400"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8" name="Google Shape;88;p33"/>
          <p:cNvSpPr txBox="1"/>
          <p:nvPr>
            <p:ph idx="1" type="body"/>
          </p:nvPr>
        </p:nvSpPr>
        <p:spPr>
          <a:xfrm rot="5400000">
            <a:off x="533400" y="152400"/>
            <a:ext cx="5867400"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9" name="Google Shape;89;p33"/>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 name="Shape 92"/>
        <p:cNvGrpSpPr/>
        <p:nvPr/>
      </p:nvGrpSpPr>
      <p:grpSpPr>
        <a:xfrm>
          <a:off x="0" y="0"/>
          <a:ext cx="0" cy="0"/>
          <a:chOff x="0" y="0"/>
          <a:chExt cx="0" cy="0"/>
        </a:xfrm>
      </p:grpSpPr>
      <p:sp>
        <p:nvSpPr>
          <p:cNvPr id="93" name="Google Shape;93;p34"/>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4" name="Google Shape;94;p34"/>
          <p:cNvSpPr txBox="1"/>
          <p:nvPr>
            <p:ph idx="1" type="body"/>
          </p:nvPr>
        </p:nvSpPr>
        <p:spPr>
          <a:xfrm rot="5400000">
            <a:off x="2324100" y="-266700"/>
            <a:ext cx="4495800"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5" name="Google Shape;95;p34"/>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8" name="Shape 98"/>
        <p:cNvGrpSpPr/>
        <p:nvPr/>
      </p:nvGrpSpPr>
      <p:grpSpPr>
        <a:xfrm>
          <a:off x="0" y="0"/>
          <a:ext cx="0" cy="0"/>
          <a:chOff x="0" y="0"/>
          <a:chExt cx="0" cy="0"/>
        </a:xfrm>
      </p:grpSpPr>
      <p:sp>
        <p:nvSpPr>
          <p:cNvPr id="99" name="Google Shape;99;p35"/>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0" name="Google Shape;100;p35"/>
          <p:cNvSpPr/>
          <p:nvPr>
            <p:ph idx="2" type="pic"/>
          </p:nvPr>
        </p:nvSpPr>
        <p:spPr>
          <a:xfrm>
            <a:off x="3887788" y="987425"/>
            <a:ext cx="4629150" cy="4873625"/>
          </a:xfrm>
          <a:prstGeom prst="rect">
            <a:avLst/>
          </a:prstGeom>
          <a:noFill/>
          <a:ln>
            <a:noFill/>
          </a:ln>
        </p:spPr>
      </p:sp>
      <p:sp>
        <p:nvSpPr>
          <p:cNvPr id="101" name="Google Shape;101;p35"/>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600"/>
              <a:buFont typeface="Arial"/>
              <a:buNone/>
              <a:defRPr sz="1600"/>
            </a:lvl1pPr>
            <a:lvl2pPr indent="-228600" lvl="1" marL="914400" algn="l">
              <a:spcBef>
                <a:spcPts val="280"/>
              </a:spcBef>
              <a:spcAft>
                <a:spcPts val="0"/>
              </a:spcAft>
              <a:buClr>
                <a:schemeClr val="lt1"/>
              </a:buClr>
              <a:buSzPts val="1400"/>
              <a:buFont typeface="Arial"/>
              <a:buNone/>
              <a:defRPr sz="1400"/>
            </a:lvl2pPr>
            <a:lvl3pPr indent="-228600" lvl="2" marL="1371600" algn="l">
              <a:spcBef>
                <a:spcPts val="240"/>
              </a:spcBef>
              <a:spcAft>
                <a:spcPts val="0"/>
              </a:spcAft>
              <a:buSzPts val="1200"/>
              <a:buFont typeface="Arial"/>
              <a:buNone/>
              <a:defRPr sz="1200"/>
            </a:lvl3pPr>
            <a:lvl4pPr indent="-228600" lvl="3" marL="1828800" algn="l">
              <a:spcBef>
                <a:spcPts val="200"/>
              </a:spcBef>
              <a:spcAft>
                <a:spcPts val="0"/>
              </a:spcAft>
              <a:buClr>
                <a:schemeClr val="lt1"/>
              </a:buClr>
              <a:buSzPts val="1000"/>
              <a:buFont typeface="Arial"/>
              <a:buNone/>
              <a:defRPr sz="1000"/>
            </a:lvl4pPr>
            <a:lvl5pPr indent="-228600" lvl="4" marL="2286000" algn="l">
              <a:spcBef>
                <a:spcPts val="200"/>
              </a:spcBef>
              <a:spcAft>
                <a:spcPts val="0"/>
              </a:spcAft>
              <a:buSzPts val="1000"/>
              <a:buFont typeface="Arial"/>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02" name="Google Shape;102;p35"/>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5" name="Shape 105"/>
        <p:cNvGrpSpPr/>
        <p:nvPr/>
      </p:nvGrpSpPr>
      <p:grpSpPr>
        <a:xfrm>
          <a:off x="0" y="0"/>
          <a:ext cx="0" cy="0"/>
          <a:chOff x="0" y="0"/>
          <a:chExt cx="0" cy="0"/>
        </a:xfrm>
      </p:grpSpPr>
      <p:sp>
        <p:nvSpPr>
          <p:cNvPr id="106" name="Google Shape;106;p36"/>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7" name="Google Shape;107;p36"/>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Font typeface="Arial"/>
              <a:buChar char="•"/>
              <a:defRPr sz="3200"/>
            </a:lvl1pPr>
            <a:lvl2pPr indent="-406400" lvl="1" marL="914400" algn="l">
              <a:spcBef>
                <a:spcPts val="560"/>
              </a:spcBef>
              <a:spcAft>
                <a:spcPts val="0"/>
              </a:spcAft>
              <a:buClr>
                <a:schemeClr val="lt1"/>
              </a:buClr>
              <a:buSzPts val="2800"/>
              <a:buFont typeface="Arial"/>
              <a:buChar char="–"/>
              <a:defRPr sz="2800"/>
            </a:lvl2pPr>
            <a:lvl3pPr indent="-381000" lvl="2" marL="1371600" algn="l">
              <a:spcBef>
                <a:spcPts val="480"/>
              </a:spcBef>
              <a:spcAft>
                <a:spcPts val="0"/>
              </a:spcAft>
              <a:buSzPts val="2400"/>
              <a:buFont typeface="Arial"/>
              <a:buChar char="•"/>
              <a:defRPr sz="2400"/>
            </a:lvl3pPr>
            <a:lvl4pPr indent="-355600" lvl="3" marL="1828800" algn="l">
              <a:spcBef>
                <a:spcPts val="400"/>
              </a:spcBef>
              <a:spcAft>
                <a:spcPts val="0"/>
              </a:spcAft>
              <a:buClr>
                <a:schemeClr val="lt1"/>
              </a:buClr>
              <a:buSzPts val="2000"/>
              <a:buFont typeface="Arial"/>
              <a:buChar char="–"/>
              <a:defRPr sz="2000"/>
            </a:lvl4pPr>
            <a:lvl5pPr indent="-355600" lvl="4" marL="2286000" algn="l">
              <a:spcBef>
                <a:spcPts val="400"/>
              </a:spcBef>
              <a:spcAft>
                <a:spcPts val="0"/>
              </a:spcAft>
              <a:buSzPts val="2000"/>
              <a:buFont typeface="Arial"/>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108" name="Google Shape;108;p36"/>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600"/>
              <a:buFont typeface="Arial"/>
              <a:buNone/>
              <a:defRPr sz="1600"/>
            </a:lvl1pPr>
            <a:lvl2pPr indent="-228600" lvl="1" marL="914400" algn="l">
              <a:spcBef>
                <a:spcPts val="280"/>
              </a:spcBef>
              <a:spcAft>
                <a:spcPts val="0"/>
              </a:spcAft>
              <a:buClr>
                <a:schemeClr val="lt1"/>
              </a:buClr>
              <a:buSzPts val="1400"/>
              <a:buFont typeface="Arial"/>
              <a:buNone/>
              <a:defRPr sz="1400"/>
            </a:lvl2pPr>
            <a:lvl3pPr indent="-228600" lvl="2" marL="1371600" algn="l">
              <a:spcBef>
                <a:spcPts val="240"/>
              </a:spcBef>
              <a:spcAft>
                <a:spcPts val="0"/>
              </a:spcAft>
              <a:buSzPts val="1200"/>
              <a:buFont typeface="Arial"/>
              <a:buNone/>
              <a:defRPr sz="1200"/>
            </a:lvl3pPr>
            <a:lvl4pPr indent="-228600" lvl="3" marL="1828800" algn="l">
              <a:spcBef>
                <a:spcPts val="200"/>
              </a:spcBef>
              <a:spcAft>
                <a:spcPts val="0"/>
              </a:spcAft>
              <a:buClr>
                <a:schemeClr val="lt1"/>
              </a:buClr>
              <a:buSzPts val="1000"/>
              <a:buFont typeface="Arial"/>
              <a:buNone/>
              <a:defRPr sz="1000"/>
            </a:lvl4pPr>
            <a:lvl5pPr indent="-228600" lvl="4" marL="2286000" algn="l">
              <a:spcBef>
                <a:spcPts val="200"/>
              </a:spcBef>
              <a:spcAft>
                <a:spcPts val="0"/>
              </a:spcAft>
              <a:buSzPts val="1000"/>
              <a:buFont typeface="Arial"/>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09" name="Google Shape;109;p36"/>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2" name="Shape 112"/>
        <p:cNvGrpSpPr/>
        <p:nvPr/>
      </p:nvGrpSpPr>
      <p:grpSpPr>
        <a:xfrm>
          <a:off x="0" y="0"/>
          <a:ext cx="0" cy="0"/>
          <a:chOff x="0" y="0"/>
          <a:chExt cx="0" cy="0"/>
        </a:xfrm>
      </p:grpSpPr>
      <p:sp>
        <p:nvSpPr>
          <p:cNvPr id="113" name="Google Shape;113;p37"/>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4" name="Google Shape;114;p37"/>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3.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1847"/>
            </a:gs>
            <a:gs pos="100000">
              <a:schemeClr val="dk2"/>
            </a:gs>
          </a:gsLst>
          <a:lin ang="5400000" scaled="0"/>
        </a:gradFill>
      </p:bgPr>
    </p:bg>
    <p:spTree>
      <p:nvGrpSpPr>
        <p:cNvPr id="9" name="Shape 9"/>
        <p:cNvGrpSpPr/>
        <p:nvPr/>
      </p:nvGrpSpPr>
      <p:grpSpPr>
        <a:xfrm>
          <a:off x="0" y="0"/>
          <a:ext cx="0" cy="0"/>
          <a:chOff x="0" y="0"/>
          <a:chExt cx="0" cy="0"/>
        </a:xfrm>
      </p:grpSpPr>
      <p:grpSp>
        <p:nvGrpSpPr>
          <p:cNvPr id="10" name="Google Shape;10;p27"/>
          <p:cNvGrpSpPr/>
          <p:nvPr/>
        </p:nvGrpSpPr>
        <p:grpSpPr>
          <a:xfrm>
            <a:off x="-6350" y="20637"/>
            <a:ext cx="9144000" cy="6858000"/>
            <a:chOff x="0" y="0"/>
            <a:chExt cx="5760" cy="4320"/>
          </a:xfrm>
        </p:grpSpPr>
        <p:sp>
          <p:nvSpPr>
            <p:cNvPr id="11" name="Google Shape;11;p27"/>
            <p:cNvSpPr/>
            <p:nvPr/>
          </p:nvSpPr>
          <p:spPr>
            <a:xfrm>
              <a:off x="0" y="3072"/>
              <a:ext cx="5760" cy="1248"/>
            </a:xfrm>
            <a:custGeom>
              <a:rect b="b" l="l" r="r" t="t"/>
              <a:pathLst>
                <a:path extrusionOk="0" h="2296" w="6027">
                  <a:moveTo>
                    <a:pt x="6027" y="2296"/>
                  </a:moveTo>
                  <a:lnTo>
                    <a:pt x="0" y="2296"/>
                  </a:lnTo>
                  <a:lnTo>
                    <a:pt x="0" y="0"/>
                  </a:lnTo>
                  <a:lnTo>
                    <a:pt x="6027" y="0"/>
                  </a:lnTo>
                  <a:lnTo>
                    <a:pt x="6027" y="229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12" name="Google Shape;12;p27"/>
            <p:cNvSpPr/>
            <p:nvPr/>
          </p:nvSpPr>
          <p:spPr>
            <a:xfrm>
              <a:off x="0" y="0"/>
              <a:ext cx="5760" cy="3072"/>
            </a:xfrm>
            <a:custGeom>
              <a:rect b="b" l="l" r="r" t="t"/>
              <a:pathLst>
                <a:path extrusionOk="0" h="2296" w="6027">
                  <a:moveTo>
                    <a:pt x="6027" y="2296"/>
                  </a:moveTo>
                  <a:lnTo>
                    <a:pt x="0" y="2296"/>
                  </a:lnTo>
                  <a:lnTo>
                    <a:pt x="0" y="0"/>
                  </a:lnTo>
                  <a:lnTo>
                    <a:pt x="6027" y="0"/>
                  </a:lnTo>
                  <a:lnTo>
                    <a:pt x="6027" y="2296"/>
                  </a:lnTo>
                  <a:lnTo>
                    <a:pt x="6027" y="2296"/>
                  </a:lnTo>
                  <a:close/>
                </a:path>
              </a:pathLst>
            </a:custGeom>
            <a:gradFill>
              <a:gsLst>
                <a:gs pos="0">
                  <a:srgbClr val="001847"/>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grpSp>
      <p:sp>
        <p:nvSpPr>
          <p:cNvPr id="13" name="Google Shape;13;p27"/>
          <p:cNvSpPr/>
          <p:nvPr/>
        </p:nvSpPr>
        <p:spPr>
          <a:xfrm>
            <a:off x="6242050" y="6269037"/>
            <a:ext cx="2895600" cy="609600"/>
          </a:xfrm>
          <a:custGeom>
            <a:rect b="b" l="l" r="r" t="t"/>
            <a:pathLst>
              <a:path extrusionOk="0" h="246" w="5748">
                <a:moveTo>
                  <a:pt x="5748" y="246"/>
                </a:moveTo>
                <a:lnTo>
                  <a:pt x="0" y="246"/>
                </a:lnTo>
                <a:lnTo>
                  <a:pt x="0" y="0"/>
                </a:lnTo>
                <a:lnTo>
                  <a:pt x="5748" y="0"/>
                </a:lnTo>
                <a:lnTo>
                  <a:pt x="5748" y="246"/>
                </a:lnTo>
                <a:close/>
              </a:path>
            </a:pathLst>
          </a:custGeom>
          <a:gradFill>
            <a:gsLst>
              <a:gs pos="0">
                <a:schemeClr val="dk2"/>
              </a:gs>
              <a:gs pos="100000">
                <a:schemeClr val="hlink"/>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grpSp>
        <p:nvGrpSpPr>
          <p:cNvPr id="14" name="Google Shape;14;p27"/>
          <p:cNvGrpSpPr/>
          <p:nvPr/>
        </p:nvGrpSpPr>
        <p:grpSpPr>
          <a:xfrm>
            <a:off x="-1587" y="6034087"/>
            <a:ext cx="7845425" cy="850900"/>
            <a:chOff x="0" y="3792"/>
            <a:chExt cx="4942" cy="536"/>
          </a:xfrm>
        </p:grpSpPr>
        <p:sp>
          <p:nvSpPr>
            <p:cNvPr id="15" name="Google Shape;15;p27"/>
            <p:cNvSpPr/>
            <p:nvPr/>
          </p:nvSpPr>
          <p:spPr>
            <a:xfrm>
              <a:off x="1488" y="3792"/>
              <a:ext cx="3240" cy="536"/>
            </a:xfrm>
            <a:custGeom>
              <a:rect b="b" l="l" r="r" t="t"/>
              <a:pathLst>
                <a:path extrusionOk="0" h="536" w="324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847864"/>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grpSp>
          <p:nvGrpSpPr>
            <p:cNvPr id="16" name="Google Shape;16;p27"/>
            <p:cNvGrpSpPr/>
            <p:nvPr/>
          </p:nvGrpSpPr>
          <p:grpSpPr>
            <a:xfrm>
              <a:off x="2486" y="3792"/>
              <a:ext cx="2456" cy="536"/>
              <a:chOff x="2486" y="3792"/>
              <a:chExt cx="2456" cy="536"/>
            </a:xfrm>
          </p:grpSpPr>
          <p:sp>
            <p:nvSpPr>
              <p:cNvPr id="17" name="Google Shape;17;p27"/>
              <p:cNvSpPr/>
              <p:nvPr/>
            </p:nvSpPr>
            <p:spPr>
              <a:xfrm>
                <a:off x="3948" y="3799"/>
                <a:ext cx="994" cy="529"/>
              </a:xfrm>
              <a:custGeom>
                <a:rect b="b" l="l" r="r" t="t"/>
                <a:pathLst>
                  <a:path extrusionOk="0" h="529" w="994">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18" name="Google Shape;18;p27"/>
              <p:cNvSpPr/>
              <p:nvPr/>
            </p:nvSpPr>
            <p:spPr>
              <a:xfrm>
                <a:off x="2677" y="3792"/>
                <a:ext cx="186" cy="395"/>
              </a:xfrm>
              <a:custGeom>
                <a:rect b="b" l="l" r="r" t="t"/>
                <a:pathLst>
                  <a:path extrusionOk="0" h="353" w="186">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19" name="Google Shape;19;p27"/>
              <p:cNvSpPr/>
              <p:nvPr/>
            </p:nvSpPr>
            <p:spPr>
              <a:xfrm>
                <a:off x="3030" y="3893"/>
                <a:ext cx="378" cy="271"/>
              </a:xfrm>
              <a:custGeom>
                <a:rect b="b" l="l" r="r" t="t"/>
                <a:pathLst>
                  <a:path extrusionOk="0" h="271" w="378">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20" name="Google Shape;20;p27"/>
              <p:cNvSpPr/>
              <p:nvPr/>
            </p:nvSpPr>
            <p:spPr>
              <a:xfrm>
                <a:off x="3628" y="3866"/>
                <a:ext cx="155" cy="74"/>
              </a:xfrm>
              <a:custGeom>
                <a:rect b="b" l="l" r="r" t="t"/>
                <a:pathLst>
                  <a:path extrusionOk="0" h="66" w="155">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21" name="Google Shape;21;p27"/>
              <p:cNvSpPr/>
              <p:nvPr/>
            </p:nvSpPr>
            <p:spPr>
              <a:xfrm>
                <a:off x="2486" y="3859"/>
                <a:ext cx="42" cy="81"/>
              </a:xfrm>
              <a:custGeom>
                <a:rect b="b" l="l" r="r" t="t"/>
                <a:pathLst>
                  <a:path extrusionOk="0" h="72" w="4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grpSp>
        <p:sp>
          <p:nvSpPr>
            <p:cNvPr id="22" name="Google Shape;22;p27"/>
            <p:cNvSpPr/>
            <p:nvPr/>
          </p:nvSpPr>
          <p:spPr>
            <a:xfrm>
              <a:off x="0" y="3792"/>
              <a:ext cx="3976" cy="535"/>
            </a:xfrm>
            <a:custGeom>
              <a:rect b="b" l="l" r="r" t="t"/>
              <a:pathLst>
                <a:path extrusionOk="0" h="527" w="3976">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73654F"/>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grpSp>
      <p:grpSp>
        <p:nvGrpSpPr>
          <p:cNvPr id="23" name="Google Shape;23;p27"/>
          <p:cNvGrpSpPr/>
          <p:nvPr/>
        </p:nvGrpSpPr>
        <p:grpSpPr>
          <a:xfrm>
            <a:off x="627062" y="6021387"/>
            <a:ext cx="5684837" cy="849312"/>
            <a:chOff x="395" y="3793"/>
            <a:chExt cx="3581" cy="535"/>
          </a:xfrm>
        </p:grpSpPr>
        <p:sp>
          <p:nvSpPr>
            <p:cNvPr id="24" name="Google Shape;24;p27"/>
            <p:cNvSpPr/>
            <p:nvPr/>
          </p:nvSpPr>
          <p:spPr>
            <a:xfrm>
              <a:off x="1196" y="3793"/>
              <a:ext cx="365" cy="291"/>
            </a:xfrm>
            <a:custGeom>
              <a:rect b="b" l="l" r="r" t="t"/>
              <a:pathLst>
                <a:path extrusionOk="0" h="287" w="365">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25" name="Google Shape;25;p27"/>
            <p:cNvSpPr/>
            <p:nvPr/>
          </p:nvSpPr>
          <p:spPr>
            <a:xfrm>
              <a:off x="1943" y="3829"/>
              <a:ext cx="2033" cy="499"/>
            </a:xfrm>
            <a:custGeom>
              <a:rect b="b" l="l" r="r" t="t"/>
              <a:pathLst>
                <a:path extrusionOk="0" h="499" w="2033">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26" name="Google Shape;26;p27"/>
            <p:cNvSpPr/>
            <p:nvPr/>
          </p:nvSpPr>
          <p:spPr>
            <a:xfrm>
              <a:off x="1830" y="3823"/>
              <a:ext cx="71" cy="61"/>
            </a:xfrm>
            <a:custGeom>
              <a:rect b="b" l="l" r="r" t="t"/>
              <a:pathLst>
                <a:path extrusionOk="0" h="60" w="71">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27" name="Google Shape;27;p27"/>
            <p:cNvSpPr/>
            <p:nvPr/>
          </p:nvSpPr>
          <p:spPr>
            <a:xfrm>
              <a:off x="855" y="3842"/>
              <a:ext cx="161" cy="164"/>
            </a:xfrm>
            <a:custGeom>
              <a:rect b="b" l="l" r="r" t="t"/>
              <a:pathLst>
                <a:path extrusionOk="0" h="162" w="161">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28" name="Google Shape;28;p27"/>
            <p:cNvSpPr/>
            <p:nvPr/>
          </p:nvSpPr>
          <p:spPr>
            <a:xfrm>
              <a:off x="706" y="3854"/>
              <a:ext cx="59" cy="61"/>
            </a:xfrm>
            <a:custGeom>
              <a:rect b="b" l="l" r="r" t="t"/>
              <a:pathLst>
                <a:path extrusionOk="0" h="60" w="59">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29" name="Google Shape;29;p27"/>
            <p:cNvSpPr/>
            <p:nvPr/>
          </p:nvSpPr>
          <p:spPr>
            <a:xfrm>
              <a:off x="395" y="3811"/>
              <a:ext cx="245" cy="207"/>
            </a:xfrm>
            <a:custGeom>
              <a:rect b="b" l="l" r="r" t="t"/>
              <a:pathLst>
                <a:path extrusionOk="0" h="204" w="245">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grpSp>
      <p:sp>
        <p:nvSpPr>
          <p:cNvPr id="30" name="Google Shape;30;p27"/>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31" name="Google Shape;31;p27"/>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2" name="Google Shape;32;p27"/>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G Times"/>
                <a:ea typeface="CG Times"/>
                <a:cs typeface="CG Times"/>
                <a:sym typeface="CG Times"/>
              </a:defRPr>
            </a:lvl1pPr>
            <a:lvl2pPr lvl="1"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2pPr>
            <a:lvl3pPr lvl="2"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3pPr>
            <a:lvl4pPr lvl="3"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4pPr>
            <a:lvl5pPr lvl="4"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5pPr>
            <a:lvl6pPr lvl="5"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6pPr>
            <a:lvl7pPr lvl="6"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7pPr>
            <a:lvl8pPr lvl="7"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8pPr>
            <a:lvl9pPr lvl="8"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9pPr>
          </a:lstStyle>
          <a:p/>
        </p:txBody>
      </p:sp>
      <p:sp>
        <p:nvSpPr>
          <p:cNvPr id="33" name="Google Shape;33;p2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
        <p:nvSpPr>
          <p:cNvPr id="34" name="Google Shape;34;p2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G Times"/>
                <a:ea typeface="CG Times"/>
                <a:cs typeface="CG Times"/>
                <a:sym typeface="CG Times"/>
              </a:defRPr>
            </a:lvl1pPr>
            <a:lvl2pPr lvl="1"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2pPr>
            <a:lvl3pPr lvl="2"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3pPr>
            <a:lvl4pPr lvl="3"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4pPr>
            <a:lvl5pPr lvl="4"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5pPr>
            <a:lvl6pPr lvl="5"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6pPr>
            <a:lvl7pPr lvl="6"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7pPr>
            <a:lvl8pPr lvl="7"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8pPr>
            <a:lvl9pPr lvl="8"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9pPr>
          </a:lstStyle>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1847"/>
            </a:gs>
            <a:gs pos="100000">
              <a:schemeClr val="dk2"/>
            </a:gs>
          </a:gsLst>
          <a:lin ang="5400000" scaled="0"/>
        </a:gradFill>
      </p:bgPr>
    </p:bg>
    <p:spTree>
      <p:nvGrpSpPr>
        <p:cNvPr id="41" name="Shape 41"/>
        <p:cNvGrpSpPr/>
        <p:nvPr/>
      </p:nvGrpSpPr>
      <p:grpSpPr>
        <a:xfrm>
          <a:off x="0" y="0"/>
          <a:ext cx="0" cy="0"/>
          <a:chOff x="0" y="0"/>
          <a:chExt cx="0" cy="0"/>
        </a:xfrm>
      </p:grpSpPr>
      <p:grpSp>
        <p:nvGrpSpPr>
          <p:cNvPr id="42" name="Google Shape;42;p29"/>
          <p:cNvGrpSpPr/>
          <p:nvPr/>
        </p:nvGrpSpPr>
        <p:grpSpPr>
          <a:xfrm>
            <a:off x="0" y="0"/>
            <a:ext cx="9144000" cy="6858000"/>
            <a:chOff x="0" y="0"/>
            <a:chExt cx="5760" cy="4320"/>
          </a:xfrm>
        </p:grpSpPr>
        <p:sp>
          <p:nvSpPr>
            <p:cNvPr id="43" name="Google Shape;43;p29"/>
            <p:cNvSpPr/>
            <p:nvPr/>
          </p:nvSpPr>
          <p:spPr>
            <a:xfrm>
              <a:off x="0" y="3072"/>
              <a:ext cx="5760" cy="1248"/>
            </a:xfrm>
            <a:custGeom>
              <a:rect b="b" l="l" r="r" t="t"/>
              <a:pathLst>
                <a:path extrusionOk="0" h="2296" w="6027">
                  <a:moveTo>
                    <a:pt x="6027" y="2296"/>
                  </a:moveTo>
                  <a:lnTo>
                    <a:pt x="0" y="2296"/>
                  </a:lnTo>
                  <a:lnTo>
                    <a:pt x="0" y="0"/>
                  </a:lnTo>
                  <a:lnTo>
                    <a:pt x="6027" y="0"/>
                  </a:lnTo>
                  <a:lnTo>
                    <a:pt x="6027" y="229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44" name="Google Shape;44;p29"/>
            <p:cNvSpPr/>
            <p:nvPr/>
          </p:nvSpPr>
          <p:spPr>
            <a:xfrm>
              <a:off x="0" y="0"/>
              <a:ext cx="5760" cy="3072"/>
            </a:xfrm>
            <a:custGeom>
              <a:rect b="b" l="l" r="r" t="t"/>
              <a:pathLst>
                <a:path extrusionOk="0" h="2296" w="6027">
                  <a:moveTo>
                    <a:pt x="6027" y="2296"/>
                  </a:moveTo>
                  <a:lnTo>
                    <a:pt x="0" y="2296"/>
                  </a:lnTo>
                  <a:lnTo>
                    <a:pt x="0" y="0"/>
                  </a:lnTo>
                  <a:lnTo>
                    <a:pt x="6027" y="0"/>
                  </a:lnTo>
                  <a:lnTo>
                    <a:pt x="6027" y="2296"/>
                  </a:lnTo>
                  <a:lnTo>
                    <a:pt x="6027" y="2296"/>
                  </a:lnTo>
                  <a:close/>
                </a:path>
              </a:pathLst>
            </a:custGeom>
            <a:gradFill>
              <a:gsLst>
                <a:gs pos="0">
                  <a:srgbClr val="001847"/>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grpSp>
      <p:sp>
        <p:nvSpPr>
          <p:cNvPr id="45" name="Google Shape;45;p29"/>
          <p:cNvSpPr/>
          <p:nvPr/>
        </p:nvSpPr>
        <p:spPr>
          <a:xfrm>
            <a:off x="6248400" y="6262687"/>
            <a:ext cx="2895600" cy="609600"/>
          </a:xfrm>
          <a:custGeom>
            <a:rect b="b" l="l" r="r" t="t"/>
            <a:pathLst>
              <a:path extrusionOk="0" h="246" w="5748">
                <a:moveTo>
                  <a:pt x="5748" y="246"/>
                </a:moveTo>
                <a:lnTo>
                  <a:pt x="0" y="246"/>
                </a:lnTo>
                <a:lnTo>
                  <a:pt x="0" y="0"/>
                </a:lnTo>
                <a:lnTo>
                  <a:pt x="5748" y="0"/>
                </a:lnTo>
                <a:lnTo>
                  <a:pt x="5748" y="246"/>
                </a:lnTo>
                <a:close/>
              </a:path>
            </a:pathLst>
          </a:custGeom>
          <a:gradFill>
            <a:gsLst>
              <a:gs pos="0">
                <a:schemeClr val="dk2"/>
              </a:gs>
              <a:gs pos="100000">
                <a:schemeClr val="hlink"/>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grpSp>
        <p:nvGrpSpPr>
          <p:cNvPr id="46" name="Google Shape;46;p29"/>
          <p:cNvGrpSpPr/>
          <p:nvPr/>
        </p:nvGrpSpPr>
        <p:grpSpPr>
          <a:xfrm>
            <a:off x="0" y="6019800"/>
            <a:ext cx="7848600" cy="857250"/>
            <a:chOff x="0" y="3792"/>
            <a:chExt cx="4944" cy="540"/>
          </a:xfrm>
        </p:grpSpPr>
        <p:sp>
          <p:nvSpPr>
            <p:cNvPr id="47" name="Google Shape;47;p29"/>
            <p:cNvSpPr/>
            <p:nvPr/>
          </p:nvSpPr>
          <p:spPr>
            <a:xfrm>
              <a:off x="1488" y="3792"/>
              <a:ext cx="3240" cy="536"/>
            </a:xfrm>
            <a:custGeom>
              <a:rect b="b" l="l" r="r" t="t"/>
              <a:pathLst>
                <a:path extrusionOk="0" h="536" w="324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847864"/>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grpSp>
          <p:nvGrpSpPr>
            <p:cNvPr id="48" name="Google Shape;48;p29"/>
            <p:cNvGrpSpPr/>
            <p:nvPr/>
          </p:nvGrpSpPr>
          <p:grpSpPr>
            <a:xfrm>
              <a:off x="2486" y="3792"/>
              <a:ext cx="2458" cy="540"/>
              <a:chOff x="2486" y="3792"/>
              <a:chExt cx="2458" cy="540"/>
            </a:xfrm>
          </p:grpSpPr>
          <p:sp>
            <p:nvSpPr>
              <p:cNvPr id="49" name="Google Shape;49;p29"/>
              <p:cNvSpPr/>
              <p:nvPr/>
            </p:nvSpPr>
            <p:spPr>
              <a:xfrm>
                <a:off x="3948" y="3799"/>
                <a:ext cx="996" cy="533"/>
              </a:xfrm>
              <a:custGeom>
                <a:rect b="b" l="l" r="r" t="t"/>
                <a:pathLst>
                  <a:path extrusionOk="0" h="533" w="996">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50" name="Google Shape;50;p29"/>
              <p:cNvSpPr/>
              <p:nvPr/>
            </p:nvSpPr>
            <p:spPr>
              <a:xfrm>
                <a:off x="2677" y="3792"/>
                <a:ext cx="186" cy="395"/>
              </a:xfrm>
              <a:custGeom>
                <a:rect b="b" l="l" r="r" t="t"/>
                <a:pathLst>
                  <a:path extrusionOk="0" h="353" w="186">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51" name="Google Shape;51;p29"/>
              <p:cNvSpPr/>
              <p:nvPr/>
            </p:nvSpPr>
            <p:spPr>
              <a:xfrm>
                <a:off x="3030" y="3893"/>
                <a:ext cx="378" cy="271"/>
              </a:xfrm>
              <a:custGeom>
                <a:rect b="b" l="l" r="r" t="t"/>
                <a:pathLst>
                  <a:path extrusionOk="0" h="271" w="378">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52" name="Google Shape;52;p29"/>
              <p:cNvSpPr/>
              <p:nvPr/>
            </p:nvSpPr>
            <p:spPr>
              <a:xfrm>
                <a:off x="3628" y="3866"/>
                <a:ext cx="155" cy="74"/>
              </a:xfrm>
              <a:custGeom>
                <a:rect b="b" l="l" r="r" t="t"/>
                <a:pathLst>
                  <a:path extrusionOk="0" h="66" w="155">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53" name="Google Shape;53;p29"/>
              <p:cNvSpPr/>
              <p:nvPr/>
            </p:nvSpPr>
            <p:spPr>
              <a:xfrm>
                <a:off x="2486" y="3859"/>
                <a:ext cx="42" cy="81"/>
              </a:xfrm>
              <a:custGeom>
                <a:rect b="b" l="l" r="r" t="t"/>
                <a:pathLst>
                  <a:path extrusionOk="0" h="72" w="4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grpSp>
        <p:sp>
          <p:nvSpPr>
            <p:cNvPr id="54" name="Google Shape;54;p29"/>
            <p:cNvSpPr/>
            <p:nvPr/>
          </p:nvSpPr>
          <p:spPr>
            <a:xfrm>
              <a:off x="0" y="3792"/>
              <a:ext cx="3976" cy="535"/>
            </a:xfrm>
            <a:custGeom>
              <a:rect b="b" l="l" r="r" t="t"/>
              <a:pathLst>
                <a:path extrusionOk="0" h="527" w="3976">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73654F"/>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grpSp>
      <p:grpSp>
        <p:nvGrpSpPr>
          <p:cNvPr id="55" name="Google Shape;55;p29"/>
          <p:cNvGrpSpPr/>
          <p:nvPr/>
        </p:nvGrpSpPr>
        <p:grpSpPr>
          <a:xfrm>
            <a:off x="627062" y="6021387"/>
            <a:ext cx="5684837" cy="849312"/>
            <a:chOff x="395" y="3793"/>
            <a:chExt cx="3581" cy="535"/>
          </a:xfrm>
        </p:grpSpPr>
        <p:sp>
          <p:nvSpPr>
            <p:cNvPr id="56" name="Google Shape;56;p29"/>
            <p:cNvSpPr/>
            <p:nvPr/>
          </p:nvSpPr>
          <p:spPr>
            <a:xfrm>
              <a:off x="1196" y="3793"/>
              <a:ext cx="365" cy="291"/>
            </a:xfrm>
            <a:custGeom>
              <a:rect b="b" l="l" r="r" t="t"/>
              <a:pathLst>
                <a:path extrusionOk="0" h="287" w="365">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57" name="Google Shape;57;p29"/>
            <p:cNvSpPr/>
            <p:nvPr/>
          </p:nvSpPr>
          <p:spPr>
            <a:xfrm>
              <a:off x="1943" y="3829"/>
              <a:ext cx="2033" cy="499"/>
            </a:xfrm>
            <a:custGeom>
              <a:rect b="b" l="l" r="r" t="t"/>
              <a:pathLst>
                <a:path extrusionOk="0" h="499" w="2033">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58" name="Google Shape;58;p29"/>
            <p:cNvSpPr/>
            <p:nvPr/>
          </p:nvSpPr>
          <p:spPr>
            <a:xfrm>
              <a:off x="1830" y="3823"/>
              <a:ext cx="71" cy="61"/>
            </a:xfrm>
            <a:custGeom>
              <a:rect b="b" l="l" r="r" t="t"/>
              <a:pathLst>
                <a:path extrusionOk="0" h="60" w="71">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59" name="Google Shape;59;p29"/>
            <p:cNvSpPr/>
            <p:nvPr/>
          </p:nvSpPr>
          <p:spPr>
            <a:xfrm>
              <a:off x="855" y="3842"/>
              <a:ext cx="161" cy="164"/>
            </a:xfrm>
            <a:custGeom>
              <a:rect b="b" l="l" r="r" t="t"/>
              <a:pathLst>
                <a:path extrusionOk="0" h="162" w="161">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60" name="Google Shape;60;p29"/>
            <p:cNvSpPr/>
            <p:nvPr/>
          </p:nvSpPr>
          <p:spPr>
            <a:xfrm>
              <a:off x="706" y="3854"/>
              <a:ext cx="59" cy="61"/>
            </a:xfrm>
            <a:custGeom>
              <a:rect b="b" l="l" r="r" t="t"/>
              <a:pathLst>
                <a:path extrusionOk="0" h="60" w="59">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
          <p:nvSpPr>
            <p:cNvPr id="61" name="Google Shape;61;p29"/>
            <p:cNvSpPr/>
            <p:nvPr/>
          </p:nvSpPr>
          <p:spPr>
            <a:xfrm>
              <a:off x="395" y="3811"/>
              <a:ext cx="245" cy="207"/>
            </a:xfrm>
            <a:custGeom>
              <a:rect b="b" l="l" r="r" t="t"/>
              <a:pathLst>
                <a:path extrusionOk="0" h="204" w="245">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grpSp>
      <p:sp>
        <p:nvSpPr>
          <p:cNvPr id="62" name="Google Shape;62;p29"/>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63" name="Google Shape;63;p29"/>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64" name="Google Shape;64;p2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G Times"/>
                <a:ea typeface="CG Times"/>
                <a:cs typeface="CG Times"/>
                <a:sym typeface="CG Times"/>
              </a:defRPr>
            </a:lvl1pPr>
            <a:lvl2pPr lvl="1"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2pPr>
            <a:lvl3pPr lvl="2"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3pPr>
            <a:lvl4pPr lvl="3"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4pPr>
            <a:lvl5pPr lvl="4"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5pPr>
            <a:lvl6pPr lvl="5"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6pPr>
            <a:lvl7pPr lvl="6"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7pPr>
            <a:lvl8pPr lvl="7"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8pPr>
            <a:lvl9pPr lvl="8"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9pPr>
          </a:lstStyle>
          <a:p/>
        </p:txBody>
      </p:sp>
      <p:sp>
        <p:nvSpPr>
          <p:cNvPr id="65" name="Google Shape;65;p2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G Times"/>
                <a:ea typeface="CG Times"/>
                <a:cs typeface="CG Times"/>
                <a:sym typeface="CG Times"/>
              </a:defRPr>
            </a:lvl1pPr>
            <a:lvl2pPr lvl="1"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2pPr>
            <a:lvl3pPr lvl="2"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3pPr>
            <a:lvl4pPr lvl="3"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4pPr>
            <a:lvl5pPr lvl="4"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5pPr>
            <a:lvl6pPr lvl="5"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6pPr>
            <a:lvl7pPr lvl="6"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7pPr>
            <a:lvl8pPr lvl="7"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8pPr>
            <a:lvl9pPr lvl="8" marR="0" rtl="0" algn="l">
              <a:lnSpc>
                <a:spcPct val="100000"/>
              </a:lnSpc>
              <a:spcBef>
                <a:spcPts val="0"/>
              </a:spcBef>
              <a:spcAft>
                <a:spcPts val="0"/>
              </a:spcAft>
              <a:buSzPts val="1400"/>
              <a:buNone/>
              <a:defRPr b="0" i="0" sz="1800" u="none" cap="none" strike="noStrike">
                <a:solidFill>
                  <a:schemeClr val="lt1"/>
                </a:solidFill>
                <a:latin typeface="CG Times"/>
                <a:ea typeface="CG Times"/>
                <a:cs typeface="CG Times"/>
                <a:sym typeface="CG Times"/>
              </a:defRPr>
            </a:lvl9pPr>
          </a:lstStyle>
          <a:p/>
        </p:txBody>
      </p:sp>
      <p:sp>
        <p:nvSpPr>
          <p:cNvPr id="66" name="Google Shape;66;p2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ohchr.org/Documents/ProfessionalInterest/crc.pdf" TargetMode="External"/><Relationship Id="rId4" Type="http://schemas.openxmlformats.org/officeDocument/2006/relationships/hyperlink" Target="http://www.ohchr.org/Documents/ProfessionalInterest/crc-sale.pdf" TargetMode="External"/><Relationship Id="rId5" Type="http://schemas.openxmlformats.org/officeDocument/2006/relationships/hyperlink" Target="http://www.ohchr.org/Documents/ProfessionalInterest/crc-conflict.pdf" TargetMode="External"/><Relationship Id="rId6" Type="http://schemas.openxmlformats.org/officeDocument/2006/relationships/hyperlink" Target="http://treaties.un.org/doc/source/signature/2012/CTC_4-11d.pdf" TargetMode="External"/><Relationship Id="rId7" Type="http://schemas.openxmlformats.org/officeDocument/2006/relationships/hyperlink" Target="http://tbinternet.ohchr.org/_layouts/TreatyBodyExternal/Treaty.aspx?Treaty=CRC&amp;Lang=e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
          <p:cNvSpPr txBox="1"/>
          <p:nvPr>
            <p:ph type="ctrTitle"/>
          </p:nvPr>
        </p:nvSpPr>
        <p:spPr>
          <a:xfrm>
            <a:off x="457200" y="304800"/>
            <a:ext cx="8229600" cy="3733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800"/>
              <a:buFont typeface="Arial"/>
              <a:buNone/>
            </a:pPr>
            <a:r>
              <a:rPr b="0" i="0" lang="en-US" sz="4800" u="none">
                <a:solidFill>
                  <a:schemeClr val="lt2"/>
                </a:solidFill>
                <a:latin typeface="Arial"/>
                <a:ea typeface="Arial"/>
                <a:cs typeface="Arial"/>
                <a:sym typeface="Arial"/>
              </a:rPr>
              <a:t>Child Rights as Human Rights</a:t>
            </a:r>
            <a:br>
              <a:rPr b="0" i="0" lang="en-US" sz="4800" u="none">
                <a:solidFill>
                  <a:schemeClr val="lt2"/>
                </a:solidFill>
                <a:latin typeface="Arial"/>
                <a:ea typeface="Arial"/>
                <a:cs typeface="Arial"/>
                <a:sym typeface="Arial"/>
              </a:rPr>
            </a:br>
            <a:endParaRPr/>
          </a:p>
        </p:txBody>
      </p:sp>
      <p:sp>
        <p:nvSpPr>
          <p:cNvPr id="135" name="Google Shape;135;p1"/>
          <p:cNvSpPr txBox="1"/>
          <p:nvPr>
            <p:ph idx="1" type="subTitle"/>
          </p:nvPr>
        </p:nvSpPr>
        <p:spPr>
          <a:xfrm>
            <a:off x="1371600" y="2971800"/>
            <a:ext cx="6400800" cy="2590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Font typeface="Comic Sans MS"/>
              <a:buNone/>
            </a:pPr>
            <a:r>
              <a:rPr b="1" i="0" lang="en-US" sz="1800" u="none">
                <a:solidFill>
                  <a:schemeClr val="hlink"/>
                </a:solidFill>
                <a:latin typeface="Comic Sans MS"/>
                <a:ea typeface="Comic Sans MS"/>
                <a:cs typeface="Comic Sans MS"/>
                <a:sym typeface="Comic Sans MS"/>
              </a:rPr>
              <a:t>Victor P. Karunan, Ph.D.</a:t>
            </a:r>
            <a:endParaRPr/>
          </a:p>
          <a:p>
            <a:pPr indent="0" lvl="0" marL="0" rtl="0" algn="ctr">
              <a:lnSpc>
                <a:spcPct val="100000"/>
              </a:lnSpc>
              <a:spcBef>
                <a:spcPts val="280"/>
              </a:spcBef>
              <a:spcAft>
                <a:spcPts val="0"/>
              </a:spcAft>
              <a:buSzPts val="1400"/>
              <a:buFont typeface="Comic Sans MS"/>
              <a:buNone/>
            </a:pPr>
            <a:r>
              <a:rPr b="1" i="0" lang="en-US" sz="1400" u="none">
                <a:solidFill>
                  <a:schemeClr val="hlink"/>
                </a:solidFill>
                <a:latin typeface="Comic Sans MS"/>
                <a:ea typeface="Comic Sans MS"/>
                <a:cs typeface="Comic Sans MS"/>
                <a:sym typeface="Comic Sans MS"/>
              </a:rPr>
              <a:t>Visiting Lecturer, International Development Studies (MAIDS), Chulalongkorn University, Human Rights and Peace Studies, Mahidol University &amp; Social Policy, Thammasat University.</a:t>
            </a:r>
            <a:endParaRPr/>
          </a:p>
          <a:p>
            <a:pPr indent="0" lvl="0" marL="0" rtl="0" algn="ctr">
              <a:lnSpc>
                <a:spcPct val="100000"/>
              </a:lnSpc>
              <a:spcBef>
                <a:spcPts val="280"/>
              </a:spcBef>
              <a:spcAft>
                <a:spcPts val="0"/>
              </a:spcAft>
              <a:buSzPts val="1400"/>
              <a:buFont typeface="Comic Sans MS"/>
              <a:buNone/>
            </a:pPr>
            <a:r>
              <a:rPr b="1" i="0" lang="en-US" sz="1400" u="none">
                <a:solidFill>
                  <a:schemeClr val="hlink"/>
                </a:solidFill>
                <a:latin typeface="Comic Sans MS"/>
                <a:ea typeface="Comic Sans MS"/>
                <a:cs typeface="Comic Sans MS"/>
                <a:sym typeface="Comic Sans MS"/>
              </a:rPr>
              <a:t> </a:t>
            </a:r>
            <a:endParaRPr/>
          </a:p>
          <a:p>
            <a:pPr indent="0" lvl="0" marL="0" rtl="0" algn="ctr">
              <a:lnSpc>
                <a:spcPct val="100000"/>
              </a:lnSpc>
              <a:spcBef>
                <a:spcPts val="360"/>
              </a:spcBef>
              <a:spcAft>
                <a:spcPts val="0"/>
              </a:spcAft>
              <a:buSzPts val="1800"/>
              <a:buFont typeface="Comic Sans MS"/>
              <a:buNone/>
            </a:pPr>
            <a:r>
              <a:rPr b="1" i="0" lang="en-US" sz="1800" u="none">
                <a:solidFill>
                  <a:srgbClr val="92D050"/>
                </a:solidFill>
                <a:latin typeface="Comic Sans MS"/>
                <a:ea typeface="Comic Sans MS"/>
                <a:cs typeface="Comic Sans MS"/>
                <a:sym typeface="Comic Sans MS"/>
              </a:rPr>
              <a:t>Lecture for Human Rights in Southeast Asian Context, Southeast Asian Studies Programme, Chulalongkorn University</a:t>
            </a:r>
            <a:endParaRPr/>
          </a:p>
          <a:p>
            <a:pPr indent="0" lvl="0" marL="0" rtl="0" algn="ctr">
              <a:lnSpc>
                <a:spcPct val="100000"/>
              </a:lnSpc>
              <a:spcBef>
                <a:spcPts val="360"/>
              </a:spcBef>
              <a:spcAft>
                <a:spcPts val="0"/>
              </a:spcAft>
              <a:buSzPts val="1800"/>
              <a:buFont typeface="Comic Sans MS"/>
              <a:buNone/>
            </a:pPr>
            <a:r>
              <a:rPr b="1" i="0" lang="en-US" sz="1800" u="none">
                <a:solidFill>
                  <a:srgbClr val="92D050"/>
                </a:solidFill>
                <a:latin typeface="Comic Sans MS"/>
                <a:ea typeface="Comic Sans MS"/>
                <a:cs typeface="Comic Sans MS"/>
                <a:sym typeface="Comic Sans MS"/>
              </a:rPr>
              <a:t>22 February 2017 , Bangkok</a:t>
            </a:r>
            <a:endParaRPr/>
          </a:p>
          <a:p>
            <a:pPr indent="0" lvl="0" marL="0" rtl="0" algn="ctr">
              <a:spcBef>
                <a:spcPts val="360"/>
              </a:spcBef>
              <a:spcAft>
                <a:spcPts val="0"/>
              </a:spcAft>
              <a:buSzPts val="1800"/>
              <a:buFont typeface="Arial"/>
              <a:buNone/>
            </a:pPr>
            <a:r>
              <a:t/>
            </a:r>
            <a:endParaRPr b="1" i="0" sz="1800" u="none">
              <a:solidFill>
                <a:srgbClr val="92D050"/>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ppt_w</p:attrName>
                                        </p:attrNameLst>
                                      </p:cBhvr>
                                      <p:tavLst>
                                        <p:tav fmla="" tm="0">
                                          <p:val>
                                            <p:strVal val="0"/>
                                          </p:val>
                                        </p:tav>
                                        <p:tav fmla="" tm="100000">
                                          <p:val>
                                            <p:strVal val="#ppt_w"/>
                                          </p:val>
                                        </p:tav>
                                      </p:tavLst>
                                    </p:anim>
                                    <p:anim calcmode="lin" valueType="num">
                                      <p:cBhvr additive="base">
                                        <p:cTn dur="500"/>
                                        <p:tgtEl>
                                          <p:spTgt spid="1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 calcmode="lin" valueType="num">
                                      <p:cBhvr additive="base">
                                        <p:cTn dur="500"/>
                                        <p:tgtEl>
                                          <p:spTgt spid="13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3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 calcmode="lin" valueType="num">
                                      <p:cBhvr additive="base">
                                        <p:cTn dur="500"/>
                                        <p:tgtEl>
                                          <p:spTgt spid="135">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35">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anim calcmode="lin" valueType="num">
                                      <p:cBhvr additive="base">
                                        <p:cTn dur="500"/>
                                        <p:tgtEl>
                                          <p:spTgt spid="135">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35">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anim calcmode="lin" valueType="num">
                                      <p:cBhvr additive="base">
                                        <p:cTn dur="500"/>
                                        <p:tgtEl>
                                          <p:spTgt spid="135">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35">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xEl>
                                              <p:pRg end="4" st="4"/>
                                            </p:txEl>
                                          </p:spTgt>
                                        </p:tgtEl>
                                        <p:attrNameLst>
                                          <p:attrName>style.visibility</p:attrName>
                                        </p:attrNameLst>
                                      </p:cBhvr>
                                      <p:to>
                                        <p:strVal val="visible"/>
                                      </p:to>
                                    </p:set>
                                    <p:anim calcmode="lin" valueType="num">
                                      <p:cBhvr additive="base">
                                        <p:cTn dur="500"/>
                                        <p:tgtEl>
                                          <p:spTgt spid="135">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35">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xEl>
                                              <p:pRg end="5" st="5"/>
                                            </p:txEl>
                                          </p:spTgt>
                                        </p:tgtEl>
                                        <p:attrNameLst>
                                          <p:attrName>style.visibility</p:attrName>
                                        </p:attrNameLst>
                                      </p:cBhvr>
                                      <p:to>
                                        <p:strVal val="visible"/>
                                      </p:to>
                                    </p:set>
                                    <p:anim calcmode="lin" valueType="num">
                                      <p:cBhvr additive="base">
                                        <p:cTn dur="500"/>
                                        <p:tgtEl>
                                          <p:spTgt spid="135">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35">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10"/>
          <p:cNvPicPr preferRelativeResize="0"/>
          <p:nvPr/>
        </p:nvPicPr>
        <p:blipFill rotWithShape="1">
          <a:blip r:embed="rId3">
            <a:alphaModFix/>
          </a:blip>
          <a:srcRect b="-1061" l="-746" r="-747" t="-1068"/>
          <a:stretch/>
        </p:blipFill>
        <p:spPr>
          <a:xfrm rot="5400000">
            <a:off x="1562100" y="114300"/>
            <a:ext cx="6019800" cy="5791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txBox="1"/>
          <p:nvPr>
            <p:ph type="title"/>
          </p:nvPr>
        </p:nvSpPr>
        <p:spPr>
          <a:xfrm>
            <a:off x="630237"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00"/>
              </a:buClr>
              <a:buSzPts val="3600"/>
              <a:buFont typeface="Arial"/>
              <a:buNone/>
            </a:pPr>
            <a:r>
              <a:rPr b="1" i="0" lang="en-US" sz="3600" u="none">
                <a:solidFill>
                  <a:srgbClr val="FFFF00"/>
                </a:solidFill>
                <a:latin typeface="Arial"/>
                <a:ea typeface="Arial"/>
                <a:cs typeface="Arial"/>
                <a:sym typeface="Arial"/>
              </a:rPr>
              <a:t>Principles</a:t>
            </a:r>
            <a:endParaRPr/>
          </a:p>
        </p:txBody>
      </p:sp>
      <p:sp>
        <p:nvSpPr>
          <p:cNvPr id="194" name="Google Shape;194;p11"/>
          <p:cNvSpPr txBox="1"/>
          <p:nvPr>
            <p:ph idx="1" type="body"/>
          </p:nvPr>
        </p:nvSpPr>
        <p:spPr>
          <a:xfrm>
            <a:off x="630237" y="1681162"/>
            <a:ext cx="3868737" cy="82391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400"/>
              <a:buFont typeface="Arial"/>
              <a:buNone/>
            </a:pPr>
            <a:r>
              <a:rPr b="1" i="0" lang="en-US" sz="2400" u="none">
                <a:solidFill>
                  <a:srgbClr val="FFC000"/>
                </a:solidFill>
                <a:latin typeface="Arial"/>
                <a:ea typeface="Arial"/>
                <a:cs typeface="Arial"/>
                <a:sym typeface="Arial"/>
              </a:rPr>
              <a:t>Human rights principles</a:t>
            </a:r>
            <a:r>
              <a:rPr b="1" i="0" lang="en-US" sz="2400" u="none">
                <a:solidFill>
                  <a:schemeClr val="lt1"/>
                </a:solidFill>
                <a:latin typeface="Arial"/>
                <a:ea typeface="Arial"/>
                <a:cs typeface="Arial"/>
                <a:sym typeface="Arial"/>
              </a:rPr>
              <a:t>	</a:t>
            </a:r>
            <a:endParaRPr/>
          </a:p>
        </p:txBody>
      </p:sp>
      <p:sp>
        <p:nvSpPr>
          <p:cNvPr id="195" name="Google Shape;195;p11"/>
          <p:cNvSpPr txBox="1"/>
          <p:nvPr>
            <p:ph idx="1" type="body"/>
          </p:nvPr>
        </p:nvSpPr>
        <p:spPr>
          <a:xfrm>
            <a:off x="630237" y="2505075"/>
            <a:ext cx="3868737" cy="3684587"/>
          </a:xfrm>
          <a:prstGeom prst="rect">
            <a:avLst/>
          </a:prstGeom>
          <a:noFill/>
          <a:ln>
            <a:noFill/>
          </a:ln>
        </p:spPr>
        <p:txBody>
          <a:bodyPr anchorCtr="0" anchor="t" bIns="45700" lIns="91425" spcFirstLastPara="1" rIns="91425" wrap="square" tIns="45700">
            <a:noAutofit/>
          </a:bodyPr>
          <a:lstStyle/>
          <a:p>
            <a:pPr indent="-165100" lvl="0" marL="342900" marR="0" rtl="0" algn="l">
              <a:lnSpc>
                <a:spcPct val="100000"/>
              </a:lnSpc>
              <a:spcBef>
                <a:spcPts val="0"/>
              </a:spcBef>
              <a:spcAft>
                <a:spcPts val="0"/>
              </a:spcAft>
              <a:buClr>
                <a:schemeClr val="lt2"/>
              </a:buClr>
              <a:buSzPts val="2800"/>
              <a:buFont typeface="Arial"/>
              <a:buNone/>
            </a:pPr>
            <a:r>
              <a:t/>
            </a:r>
            <a:endParaRPr b="0" i="0" sz="2800" u="none" cap="none" strike="noStrike">
              <a:solidFill>
                <a:schemeClr val="lt1"/>
              </a:solidFill>
              <a:latin typeface="Arial"/>
              <a:ea typeface="Arial"/>
              <a:cs typeface="Arial"/>
              <a:sym typeface="Arial"/>
            </a:endParaRPr>
          </a:p>
          <a:p>
            <a:pPr indent="-342900" lvl="0" marL="342900" marR="0" rtl="0" algn="l">
              <a:lnSpc>
                <a:spcPct val="100000"/>
              </a:lnSpc>
              <a:spcBef>
                <a:spcPts val="560"/>
              </a:spcBef>
              <a:spcAft>
                <a:spcPts val="0"/>
              </a:spcAft>
              <a:buClr>
                <a:schemeClr val="lt2"/>
              </a:buClr>
              <a:buSzPts val="2800"/>
              <a:buFont typeface="Arial"/>
              <a:buChar char="•"/>
            </a:pPr>
            <a:r>
              <a:rPr b="0" i="0" lang="en-US" sz="2800" u="none" cap="none" strike="noStrike">
                <a:solidFill>
                  <a:schemeClr val="lt1"/>
                </a:solidFill>
                <a:latin typeface="Arial"/>
                <a:ea typeface="Arial"/>
                <a:cs typeface="Arial"/>
                <a:sym typeface="Arial"/>
              </a:rPr>
              <a:t>Universality</a:t>
            </a:r>
            <a:endParaRPr/>
          </a:p>
          <a:p>
            <a:pPr indent="-342900" lvl="0" marL="342900" marR="0" rtl="0" algn="l">
              <a:lnSpc>
                <a:spcPct val="100000"/>
              </a:lnSpc>
              <a:spcBef>
                <a:spcPts val="560"/>
              </a:spcBef>
              <a:spcAft>
                <a:spcPts val="0"/>
              </a:spcAft>
              <a:buClr>
                <a:schemeClr val="lt2"/>
              </a:buClr>
              <a:buSzPts val="2800"/>
              <a:buFont typeface="Arial"/>
              <a:buChar char="•"/>
            </a:pPr>
            <a:r>
              <a:rPr b="0" i="0" lang="en-US" sz="2800" u="none" cap="none" strike="noStrike">
                <a:solidFill>
                  <a:schemeClr val="lt1"/>
                </a:solidFill>
                <a:latin typeface="Arial"/>
                <a:ea typeface="Arial"/>
                <a:cs typeface="Arial"/>
                <a:sym typeface="Arial"/>
              </a:rPr>
              <a:t>Indivisibility</a:t>
            </a:r>
            <a:endParaRPr/>
          </a:p>
          <a:p>
            <a:pPr indent="-342900" lvl="0" marL="342900" marR="0" rtl="0" algn="l">
              <a:lnSpc>
                <a:spcPct val="100000"/>
              </a:lnSpc>
              <a:spcBef>
                <a:spcPts val="560"/>
              </a:spcBef>
              <a:spcAft>
                <a:spcPts val="0"/>
              </a:spcAft>
              <a:buClr>
                <a:schemeClr val="lt2"/>
              </a:buClr>
              <a:buSzPts val="2800"/>
              <a:buFont typeface="Arial"/>
              <a:buChar char="•"/>
            </a:pPr>
            <a:r>
              <a:rPr b="0" i="0" lang="en-US" sz="2800" u="none" cap="none" strike="noStrike">
                <a:solidFill>
                  <a:schemeClr val="lt1"/>
                </a:solidFill>
                <a:latin typeface="Arial"/>
                <a:ea typeface="Arial"/>
                <a:cs typeface="Arial"/>
                <a:sym typeface="Arial"/>
              </a:rPr>
              <a:t>Participation</a:t>
            </a:r>
            <a:endParaRPr/>
          </a:p>
          <a:p>
            <a:pPr indent="-342900" lvl="0" marL="342900" marR="0" rtl="0" algn="l">
              <a:lnSpc>
                <a:spcPct val="100000"/>
              </a:lnSpc>
              <a:spcBef>
                <a:spcPts val="560"/>
              </a:spcBef>
              <a:spcAft>
                <a:spcPts val="0"/>
              </a:spcAft>
              <a:buClr>
                <a:schemeClr val="lt2"/>
              </a:buClr>
              <a:buSzPts val="2800"/>
              <a:buFont typeface="Arial"/>
              <a:buChar char="•"/>
            </a:pPr>
            <a:r>
              <a:rPr b="0" i="0" lang="en-US" sz="2800" u="none" cap="none" strike="noStrike">
                <a:solidFill>
                  <a:schemeClr val="lt1"/>
                </a:solidFill>
                <a:latin typeface="Arial"/>
                <a:ea typeface="Arial"/>
                <a:cs typeface="Arial"/>
                <a:sym typeface="Arial"/>
              </a:rPr>
              <a:t>Accountability</a:t>
            </a:r>
            <a:endParaRPr/>
          </a:p>
        </p:txBody>
      </p:sp>
      <p:sp>
        <p:nvSpPr>
          <p:cNvPr id="196" name="Google Shape;196;p11"/>
          <p:cNvSpPr txBox="1"/>
          <p:nvPr>
            <p:ph idx="1" type="body"/>
          </p:nvPr>
        </p:nvSpPr>
        <p:spPr>
          <a:xfrm>
            <a:off x="4629150" y="1681162"/>
            <a:ext cx="3887787" cy="82391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2400"/>
              <a:buFont typeface="Arial"/>
              <a:buNone/>
            </a:pPr>
            <a:r>
              <a:rPr b="1" i="0" lang="en-US" sz="2400" u="none">
                <a:solidFill>
                  <a:srgbClr val="FFC000"/>
                </a:solidFill>
                <a:latin typeface="Arial"/>
                <a:ea typeface="Arial"/>
                <a:cs typeface="Arial"/>
                <a:sym typeface="Arial"/>
              </a:rPr>
              <a:t>CRC principles</a:t>
            </a:r>
            <a:endParaRPr/>
          </a:p>
        </p:txBody>
      </p:sp>
      <p:sp>
        <p:nvSpPr>
          <p:cNvPr id="197" name="Google Shape;197;p11"/>
          <p:cNvSpPr txBox="1"/>
          <p:nvPr>
            <p:ph idx="2" type="body"/>
          </p:nvPr>
        </p:nvSpPr>
        <p:spPr>
          <a:xfrm>
            <a:off x="4629150" y="2505075"/>
            <a:ext cx="3887787" cy="36845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2"/>
              </a:buClr>
              <a:buSzPts val="2800"/>
              <a:buFont typeface="Arial"/>
              <a:buNone/>
            </a:pPr>
            <a:r>
              <a:t/>
            </a:r>
            <a:endParaRPr b="0" i="0" sz="2800" u="none" cap="none" strike="noStrike">
              <a:solidFill>
                <a:schemeClr val="lt1"/>
              </a:solidFill>
              <a:latin typeface="Arial"/>
              <a:ea typeface="Arial"/>
              <a:cs typeface="Arial"/>
              <a:sym typeface="Arial"/>
            </a:endParaRPr>
          </a:p>
          <a:p>
            <a:pPr indent="-177800" lvl="0" marL="0" marR="0" rtl="0" algn="l">
              <a:lnSpc>
                <a:spcPct val="100000"/>
              </a:lnSpc>
              <a:spcBef>
                <a:spcPts val="560"/>
              </a:spcBef>
              <a:spcAft>
                <a:spcPts val="0"/>
              </a:spcAft>
              <a:buClr>
                <a:schemeClr val="lt2"/>
              </a:buClr>
              <a:buSzPts val="2800"/>
              <a:buFont typeface="Arial"/>
              <a:buChar char="•"/>
            </a:pPr>
            <a:r>
              <a:rPr b="0" i="0" lang="en-US" sz="2800" u="none" cap="none" strike="noStrike">
                <a:solidFill>
                  <a:schemeClr val="lt1"/>
                </a:solidFill>
                <a:latin typeface="Arial"/>
                <a:ea typeface="Arial"/>
                <a:cs typeface="Arial"/>
                <a:sym typeface="Arial"/>
              </a:rPr>
              <a:t>Survival and development </a:t>
            </a:r>
            <a:endParaRPr/>
          </a:p>
          <a:p>
            <a:pPr indent="-177800" lvl="0" marL="0" marR="0" rtl="0" algn="l">
              <a:lnSpc>
                <a:spcPct val="100000"/>
              </a:lnSpc>
              <a:spcBef>
                <a:spcPts val="560"/>
              </a:spcBef>
              <a:spcAft>
                <a:spcPts val="0"/>
              </a:spcAft>
              <a:buClr>
                <a:schemeClr val="lt2"/>
              </a:buClr>
              <a:buSzPts val="2800"/>
              <a:buFont typeface="Arial"/>
              <a:buChar char="•"/>
            </a:pPr>
            <a:r>
              <a:rPr b="0" i="0" lang="en-US" sz="2800" u="none" cap="none" strike="noStrike">
                <a:solidFill>
                  <a:schemeClr val="lt1"/>
                </a:solidFill>
                <a:latin typeface="Arial"/>
                <a:ea typeface="Arial"/>
                <a:cs typeface="Arial"/>
                <a:sym typeface="Arial"/>
              </a:rPr>
              <a:t>Non-discrimination</a:t>
            </a:r>
            <a:endParaRPr/>
          </a:p>
          <a:p>
            <a:pPr indent="-177800" lvl="0" marL="0" marR="0" rtl="0" algn="l">
              <a:lnSpc>
                <a:spcPct val="100000"/>
              </a:lnSpc>
              <a:spcBef>
                <a:spcPts val="560"/>
              </a:spcBef>
              <a:spcAft>
                <a:spcPts val="0"/>
              </a:spcAft>
              <a:buClr>
                <a:schemeClr val="lt2"/>
              </a:buClr>
              <a:buSzPts val="2800"/>
              <a:buFont typeface="Arial"/>
              <a:buChar char="•"/>
            </a:pPr>
            <a:r>
              <a:rPr b="0" i="0" lang="en-US" sz="2800" u="none" cap="none" strike="noStrike">
                <a:solidFill>
                  <a:schemeClr val="lt1"/>
                </a:solidFill>
                <a:latin typeface="Arial"/>
                <a:ea typeface="Arial"/>
                <a:cs typeface="Arial"/>
                <a:sym typeface="Arial"/>
              </a:rPr>
              <a:t>Participation </a:t>
            </a:r>
            <a:endParaRPr/>
          </a:p>
          <a:p>
            <a:pPr indent="-177800" lvl="0" marL="0" marR="0" rtl="0" algn="l">
              <a:lnSpc>
                <a:spcPct val="100000"/>
              </a:lnSpc>
              <a:spcBef>
                <a:spcPts val="560"/>
              </a:spcBef>
              <a:spcAft>
                <a:spcPts val="0"/>
              </a:spcAft>
              <a:buClr>
                <a:schemeClr val="lt2"/>
              </a:buClr>
              <a:buSzPts val="2800"/>
              <a:buFont typeface="Arial"/>
              <a:buChar char="•"/>
            </a:pPr>
            <a:r>
              <a:rPr b="0" i="0" lang="en-US" sz="2800" u="none" cap="none" strike="noStrike">
                <a:solidFill>
                  <a:schemeClr val="lt1"/>
                </a:solidFill>
                <a:latin typeface="Arial"/>
                <a:ea typeface="Arial"/>
                <a:cs typeface="Arial"/>
                <a:sym typeface="Arial"/>
              </a:rPr>
              <a:t>Best interests of the child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2"/>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00"/>
              </a:buClr>
              <a:buSzPts val="3600"/>
              <a:buFont typeface="Arial"/>
              <a:buNone/>
            </a:pPr>
            <a:r>
              <a:rPr b="1" i="0" lang="en-US" sz="3600" u="none">
                <a:solidFill>
                  <a:srgbClr val="FFFF00"/>
                </a:solidFill>
                <a:latin typeface="Arial"/>
                <a:ea typeface="Arial"/>
                <a:cs typeface="Arial"/>
                <a:sym typeface="Arial"/>
              </a:rPr>
              <a:t>Problem of Definition - Child</a:t>
            </a:r>
            <a:endParaRPr/>
          </a:p>
        </p:txBody>
      </p:sp>
      <p:sp>
        <p:nvSpPr>
          <p:cNvPr id="203" name="Google Shape;203;p12"/>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2"/>
              </a:buClr>
              <a:buSzPts val="3200"/>
              <a:buFont typeface="Arial"/>
              <a:buChar char="•"/>
            </a:pPr>
            <a:r>
              <a:rPr b="0" i="0" lang="en-US" sz="3200" u="none" cap="none" strike="noStrike">
                <a:solidFill>
                  <a:schemeClr val="lt1"/>
                </a:solidFill>
                <a:latin typeface="Arial"/>
                <a:ea typeface="Arial"/>
                <a:cs typeface="Arial"/>
                <a:sym typeface="Arial"/>
              </a:rPr>
              <a:t>Minimum legal age of a child differs in national legislation</a:t>
            </a:r>
            <a:endParaRPr/>
          </a:p>
          <a:p>
            <a:pPr indent="-342900" lvl="0" marL="342900" marR="0" rtl="0" algn="l">
              <a:lnSpc>
                <a:spcPct val="100000"/>
              </a:lnSpc>
              <a:spcBef>
                <a:spcPts val="640"/>
              </a:spcBef>
              <a:spcAft>
                <a:spcPts val="0"/>
              </a:spcAft>
              <a:buClr>
                <a:schemeClr val="lt2"/>
              </a:buClr>
              <a:buSzPts val="3200"/>
              <a:buFont typeface="Arial"/>
              <a:buChar char="•"/>
            </a:pPr>
            <a:r>
              <a:rPr b="0" i="0" lang="en-US" sz="3200" u="none" cap="none" strike="noStrike">
                <a:solidFill>
                  <a:schemeClr val="lt1"/>
                </a:solidFill>
                <a:latin typeface="Arial"/>
                <a:ea typeface="Arial"/>
                <a:cs typeface="Arial"/>
                <a:sym typeface="Arial"/>
              </a:rPr>
              <a:t>Examples: age of marriage, age of criminal responsibility, employment, sexual consent, military service, testimony in court, etc.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3"/>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66"/>
              </a:buClr>
              <a:buSzPts val="4400"/>
              <a:buFont typeface="Arial"/>
              <a:buNone/>
            </a:pPr>
            <a:r>
              <a:rPr b="1" i="0" lang="en-US" sz="4400" u="none">
                <a:solidFill>
                  <a:srgbClr val="FFFF66"/>
                </a:solidFill>
                <a:latin typeface="Arial"/>
                <a:ea typeface="Arial"/>
                <a:cs typeface="Arial"/>
                <a:sym typeface="Arial"/>
              </a:rPr>
              <a:t>Background to UNCRC</a:t>
            </a:r>
            <a:endParaRPr/>
          </a:p>
        </p:txBody>
      </p:sp>
      <p:sp>
        <p:nvSpPr>
          <p:cNvPr id="210" name="Google Shape;210;p13"/>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2400"/>
              <a:buFont typeface="Comic Sans MS"/>
              <a:buChar char="•"/>
            </a:pPr>
            <a:r>
              <a:rPr b="1" i="0" lang="en-US" sz="2400" u="none">
                <a:solidFill>
                  <a:schemeClr val="lt2"/>
                </a:solidFill>
                <a:latin typeface="Comic Sans MS"/>
                <a:ea typeface="Comic Sans MS"/>
                <a:cs typeface="Comic Sans MS"/>
                <a:sym typeface="Comic Sans MS"/>
              </a:rPr>
              <a:t>1923</a:t>
            </a:r>
            <a:r>
              <a:rPr b="0" i="0" lang="en-US" sz="2400" u="none">
                <a:solidFill>
                  <a:schemeClr val="lt2"/>
                </a:solidFill>
                <a:latin typeface="Comic Sans MS"/>
                <a:ea typeface="Comic Sans MS"/>
                <a:cs typeface="Comic Sans MS"/>
                <a:sym typeface="Comic Sans MS"/>
              </a:rPr>
              <a:t> : Eglantyne Jebb, founder of Save the Children, developed 7 statements on the rights of the child</a:t>
            </a:r>
            <a:endParaRPr/>
          </a:p>
          <a:p>
            <a:pPr indent="-342900" lvl="0" marL="342900" rtl="0" algn="l">
              <a:lnSpc>
                <a:spcPct val="100000"/>
              </a:lnSpc>
              <a:spcBef>
                <a:spcPts val="480"/>
              </a:spcBef>
              <a:spcAft>
                <a:spcPts val="0"/>
              </a:spcAft>
              <a:buClr>
                <a:schemeClr val="lt2"/>
              </a:buClr>
              <a:buSzPts val="2400"/>
              <a:buFont typeface="Comic Sans MS"/>
              <a:buChar char="•"/>
            </a:pPr>
            <a:r>
              <a:rPr b="1" i="0" lang="en-US" sz="2400" u="none">
                <a:solidFill>
                  <a:schemeClr val="lt2"/>
                </a:solidFill>
                <a:latin typeface="Comic Sans MS"/>
                <a:ea typeface="Comic Sans MS"/>
                <a:cs typeface="Comic Sans MS"/>
                <a:sym typeface="Comic Sans MS"/>
              </a:rPr>
              <a:t>1924 </a:t>
            </a:r>
            <a:r>
              <a:rPr b="0" i="0" lang="en-US" sz="2400" u="none">
                <a:solidFill>
                  <a:schemeClr val="lt2"/>
                </a:solidFill>
                <a:latin typeface="Comic Sans MS"/>
                <a:ea typeface="Comic Sans MS"/>
                <a:cs typeface="Comic Sans MS"/>
                <a:sym typeface="Comic Sans MS"/>
              </a:rPr>
              <a:t>: Rights were adopted by the League of Nations</a:t>
            </a:r>
            <a:endParaRPr/>
          </a:p>
          <a:p>
            <a:pPr indent="-342900" lvl="0" marL="342900" rtl="0" algn="l">
              <a:lnSpc>
                <a:spcPct val="100000"/>
              </a:lnSpc>
              <a:spcBef>
                <a:spcPts val="480"/>
              </a:spcBef>
              <a:spcAft>
                <a:spcPts val="0"/>
              </a:spcAft>
              <a:buClr>
                <a:schemeClr val="lt2"/>
              </a:buClr>
              <a:buSzPts val="2400"/>
              <a:buFont typeface="Comic Sans MS"/>
              <a:buChar char="•"/>
            </a:pPr>
            <a:r>
              <a:rPr b="1" i="0" lang="en-US" sz="2400" u="none">
                <a:solidFill>
                  <a:schemeClr val="lt2"/>
                </a:solidFill>
                <a:latin typeface="Comic Sans MS"/>
                <a:ea typeface="Comic Sans MS"/>
                <a:cs typeface="Comic Sans MS"/>
                <a:sym typeface="Comic Sans MS"/>
              </a:rPr>
              <a:t>1948</a:t>
            </a:r>
            <a:r>
              <a:rPr b="0" i="0" lang="en-US" sz="2400" u="none">
                <a:solidFill>
                  <a:schemeClr val="lt2"/>
                </a:solidFill>
                <a:latin typeface="Comic Sans MS"/>
                <a:ea typeface="Comic Sans MS"/>
                <a:cs typeface="Comic Sans MS"/>
                <a:sym typeface="Comic Sans MS"/>
              </a:rPr>
              <a:t> : UN General Assembly adopted Universal Declaration of Human Rights</a:t>
            </a:r>
            <a:endParaRPr/>
          </a:p>
          <a:p>
            <a:pPr indent="-342900" lvl="0" marL="342900" rtl="0" algn="l">
              <a:lnSpc>
                <a:spcPct val="100000"/>
              </a:lnSpc>
              <a:spcBef>
                <a:spcPts val="480"/>
              </a:spcBef>
              <a:spcAft>
                <a:spcPts val="0"/>
              </a:spcAft>
              <a:buClr>
                <a:schemeClr val="lt2"/>
              </a:buClr>
              <a:buSzPts val="2400"/>
              <a:buFont typeface="Comic Sans MS"/>
              <a:buChar char="•"/>
            </a:pPr>
            <a:r>
              <a:rPr b="1" i="0" lang="en-US" sz="2400" u="none">
                <a:solidFill>
                  <a:schemeClr val="lt2"/>
                </a:solidFill>
                <a:latin typeface="Comic Sans MS"/>
                <a:ea typeface="Comic Sans MS"/>
                <a:cs typeface="Comic Sans MS"/>
                <a:sym typeface="Comic Sans MS"/>
              </a:rPr>
              <a:t>1959 </a:t>
            </a:r>
            <a:r>
              <a:rPr b="0" i="0" lang="en-US" sz="2400" u="none">
                <a:solidFill>
                  <a:schemeClr val="lt2"/>
                </a:solidFill>
                <a:latin typeface="Comic Sans MS"/>
                <a:ea typeface="Comic Sans MS"/>
                <a:cs typeface="Comic Sans MS"/>
                <a:sym typeface="Comic Sans MS"/>
              </a:rPr>
              <a:t>: UN General Assembly adopted a Second Declaration of Rights of the Child</a:t>
            </a:r>
            <a:endParaRPr/>
          </a:p>
          <a:p>
            <a:pPr indent="-342900" lvl="0" marL="342900" rtl="0" algn="l">
              <a:lnSpc>
                <a:spcPct val="100000"/>
              </a:lnSpc>
              <a:spcBef>
                <a:spcPts val="480"/>
              </a:spcBef>
              <a:spcAft>
                <a:spcPts val="0"/>
              </a:spcAft>
              <a:buClr>
                <a:schemeClr val="lt2"/>
              </a:buClr>
              <a:buSzPts val="2400"/>
              <a:buFont typeface="Comic Sans MS"/>
              <a:buChar char="•"/>
            </a:pPr>
            <a:r>
              <a:rPr b="1" i="0" lang="en-US" sz="2400" u="none">
                <a:solidFill>
                  <a:schemeClr val="lt2"/>
                </a:solidFill>
                <a:latin typeface="Comic Sans MS"/>
                <a:ea typeface="Comic Sans MS"/>
                <a:cs typeface="Comic Sans MS"/>
                <a:sym typeface="Comic Sans MS"/>
              </a:rPr>
              <a:t>1979 </a:t>
            </a:r>
            <a:r>
              <a:rPr b="0" i="0" lang="en-US" sz="2400" u="none">
                <a:solidFill>
                  <a:schemeClr val="lt2"/>
                </a:solidFill>
                <a:latin typeface="Comic Sans MS"/>
                <a:ea typeface="Comic Sans MS"/>
                <a:cs typeface="Comic Sans MS"/>
                <a:sym typeface="Comic Sans MS"/>
              </a:rPr>
              <a:t>: The International Year of the Child</a:t>
            </a:r>
            <a:endParaRPr/>
          </a:p>
          <a:p>
            <a:pPr indent="-342900" lvl="0" marL="342900" rtl="0" algn="l">
              <a:lnSpc>
                <a:spcPct val="100000"/>
              </a:lnSpc>
              <a:spcBef>
                <a:spcPts val="480"/>
              </a:spcBef>
              <a:spcAft>
                <a:spcPts val="0"/>
              </a:spcAft>
              <a:buClr>
                <a:schemeClr val="lt2"/>
              </a:buClr>
              <a:buSzPts val="2400"/>
              <a:buFont typeface="Comic Sans MS"/>
              <a:buChar char="•"/>
            </a:pPr>
            <a:r>
              <a:rPr b="1" i="0" lang="en-US" sz="2400" u="none">
                <a:solidFill>
                  <a:schemeClr val="lt2"/>
                </a:solidFill>
                <a:latin typeface="Comic Sans MS"/>
                <a:ea typeface="Comic Sans MS"/>
                <a:cs typeface="Comic Sans MS"/>
                <a:sym typeface="Comic Sans MS"/>
              </a:rPr>
              <a:t>1989</a:t>
            </a:r>
            <a:r>
              <a:rPr b="0" i="0" lang="en-US" sz="2400" u="none">
                <a:solidFill>
                  <a:schemeClr val="lt2"/>
                </a:solidFill>
                <a:latin typeface="Comic Sans MS"/>
                <a:ea typeface="Comic Sans MS"/>
                <a:cs typeface="Comic Sans MS"/>
                <a:sym typeface="Comic Sans MS"/>
              </a:rPr>
              <a:t> : UN General Assembly adopted the Convention on the Rights of the Child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ppt_w</p:attrName>
                                        </p:attrNameLst>
                                      </p:cBhvr>
                                      <p:tavLst>
                                        <p:tav fmla="" tm="0">
                                          <p:val>
                                            <p:strVal val="0"/>
                                          </p:val>
                                        </p:tav>
                                        <p:tav fmla="" tm="100000">
                                          <p:val>
                                            <p:strVal val="#ppt_w"/>
                                          </p:val>
                                        </p:tav>
                                      </p:tavLst>
                                    </p:anim>
                                    <p:anim calcmode="lin" valueType="num">
                                      <p:cBhvr additive="base">
                                        <p:cTn dur="500"/>
                                        <p:tgtEl>
                                          <p:spTgt spid="20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 calcmode="lin" valueType="num">
                                      <p:cBhvr additive="base">
                                        <p:cTn dur="500"/>
                                        <p:tgtEl>
                                          <p:spTgt spid="21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anim calcmode="lin" valueType="num">
                                      <p:cBhvr additive="base">
                                        <p:cTn dur="500"/>
                                        <p:tgtEl>
                                          <p:spTgt spid="21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0">
                                            <p:txEl>
                                              <p:pRg end="2" st="2"/>
                                            </p:txEl>
                                          </p:spTgt>
                                        </p:tgtEl>
                                        <p:attrNameLst>
                                          <p:attrName>style.visibility</p:attrName>
                                        </p:attrNameLst>
                                      </p:cBhvr>
                                      <p:to>
                                        <p:strVal val="visible"/>
                                      </p:to>
                                    </p:set>
                                    <p:anim calcmode="lin" valueType="num">
                                      <p:cBhvr additive="base">
                                        <p:cTn dur="500"/>
                                        <p:tgtEl>
                                          <p:spTgt spid="21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0">
                                            <p:txEl>
                                              <p:pRg end="3" st="3"/>
                                            </p:txEl>
                                          </p:spTgt>
                                        </p:tgtEl>
                                        <p:attrNameLst>
                                          <p:attrName>style.visibility</p:attrName>
                                        </p:attrNameLst>
                                      </p:cBhvr>
                                      <p:to>
                                        <p:strVal val="visible"/>
                                      </p:to>
                                    </p:set>
                                    <p:anim calcmode="lin" valueType="num">
                                      <p:cBhvr additive="base">
                                        <p:cTn dur="500"/>
                                        <p:tgtEl>
                                          <p:spTgt spid="21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0">
                                            <p:txEl>
                                              <p:pRg end="4" st="4"/>
                                            </p:txEl>
                                          </p:spTgt>
                                        </p:tgtEl>
                                        <p:attrNameLst>
                                          <p:attrName>style.visibility</p:attrName>
                                        </p:attrNameLst>
                                      </p:cBhvr>
                                      <p:to>
                                        <p:strVal val="visible"/>
                                      </p:to>
                                    </p:set>
                                    <p:anim calcmode="lin" valueType="num">
                                      <p:cBhvr additive="base">
                                        <p:cTn dur="500"/>
                                        <p:tgtEl>
                                          <p:spTgt spid="210">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0">
                                            <p:txEl>
                                              <p:pRg end="5" st="5"/>
                                            </p:txEl>
                                          </p:spTgt>
                                        </p:tgtEl>
                                        <p:attrNameLst>
                                          <p:attrName>style.visibility</p:attrName>
                                        </p:attrNameLst>
                                      </p:cBhvr>
                                      <p:to>
                                        <p:strVal val="visible"/>
                                      </p:to>
                                    </p:set>
                                    <p:anim calcmode="lin" valueType="num">
                                      <p:cBhvr additive="base">
                                        <p:cTn dur="500"/>
                                        <p:tgtEl>
                                          <p:spTgt spid="210">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4"/>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00"/>
              </a:buClr>
              <a:buSzPts val="3600"/>
              <a:buFont typeface="Arial"/>
              <a:buNone/>
            </a:pPr>
            <a:r>
              <a:rPr b="1" i="0" lang="en-US" sz="3600" u="none">
                <a:solidFill>
                  <a:srgbClr val="FFFF00"/>
                </a:solidFill>
                <a:latin typeface="Arial"/>
                <a:ea typeface="Arial"/>
                <a:cs typeface="Arial"/>
                <a:sym typeface="Arial"/>
              </a:rPr>
              <a:t>CRC</a:t>
            </a:r>
            <a:endParaRPr/>
          </a:p>
        </p:txBody>
      </p:sp>
      <p:sp>
        <p:nvSpPr>
          <p:cNvPr id="216" name="Google Shape;216;p14"/>
          <p:cNvSpPr txBox="1"/>
          <p:nvPr>
            <p:ph idx="1" type="body"/>
          </p:nvPr>
        </p:nvSpPr>
        <p:spPr>
          <a:xfrm>
            <a:off x="457200" y="1219200"/>
            <a:ext cx="8229600" cy="4876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2"/>
              </a:buClr>
              <a:buSzPts val="2400"/>
              <a:buFont typeface="Arial"/>
              <a:buChar char="•"/>
            </a:pPr>
            <a:r>
              <a:rPr b="0" i="0" lang="en-US" sz="2400" u="none" cap="none" strike="noStrike">
                <a:solidFill>
                  <a:schemeClr val="lt1"/>
                </a:solidFill>
                <a:latin typeface="Arial"/>
                <a:ea typeface="Arial"/>
                <a:cs typeface="Arial"/>
                <a:sym typeface="Arial"/>
              </a:rPr>
              <a:t>Most widely ratified UN Convention – 193 member-states – in 1989</a:t>
            </a:r>
            <a:endParaRPr/>
          </a:p>
          <a:p>
            <a:pPr indent="-342900" lvl="0" marL="342900" marR="0" rtl="0" algn="l">
              <a:lnSpc>
                <a:spcPct val="100000"/>
              </a:lnSpc>
              <a:spcBef>
                <a:spcPts val="480"/>
              </a:spcBef>
              <a:spcAft>
                <a:spcPts val="0"/>
              </a:spcAft>
              <a:buClr>
                <a:schemeClr val="lt2"/>
              </a:buClr>
              <a:buSzPts val="2400"/>
              <a:buFont typeface="Arial"/>
              <a:buChar char="•"/>
            </a:pPr>
            <a:r>
              <a:rPr b="0" i="0" lang="en-US" sz="2400" u="none" cap="none" strike="noStrike">
                <a:solidFill>
                  <a:schemeClr val="lt1"/>
                </a:solidFill>
                <a:latin typeface="Arial"/>
                <a:ea typeface="Arial"/>
                <a:cs typeface="Arial"/>
                <a:sym typeface="Arial"/>
              </a:rPr>
              <a:t>CRC brings together children’s human rights articulated in other international treaties</a:t>
            </a:r>
            <a:endParaRPr/>
          </a:p>
          <a:p>
            <a:pPr indent="-342900" lvl="0" marL="342900" marR="0" rtl="0" algn="l">
              <a:lnSpc>
                <a:spcPct val="100000"/>
              </a:lnSpc>
              <a:spcBef>
                <a:spcPts val="480"/>
              </a:spcBef>
              <a:spcAft>
                <a:spcPts val="0"/>
              </a:spcAft>
              <a:buClr>
                <a:schemeClr val="lt2"/>
              </a:buClr>
              <a:buSzPts val="2400"/>
              <a:buFont typeface="Arial"/>
              <a:buChar char="•"/>
            </a:pPr>
            <a:r>
              <a:rPr b="0" i="0" lang="en-US" sz="2400" u="none" cap="none" strike="noStrike">
                <a:solidFill>
                  <a:schemeClr val="lt1"/>
                </a:solidFill>
                <a:latin typeface="Arial"/>
                <a:ea typeface="Arial"/>
                <a:cs typeface="Arial"/>
                <a:sym typeface="Arial"/>
              </a:rPr>
              <a:t> Covers civil, political, economic, social and cultural rights</a:t>
            </a:r>
            <a:endParaRPr/>
          </a:p>
          <a:p>
            <a:pPr indent="-342900" lvl="0" marL="342900" marR="0" rtl="0" algn="l">
              <a:lnSpc>
                <a:spcPct val="100000"/>
              </a:lnSpc>
              <a:spcBef>
                <a:spcPts val="480"/>
              </a:spcBef>
              <a:spcAft>
                <a:spcPts val="0"/>
              </a:spcAft>
              <a:buClr>
                <a:schemeClr val="lt2"/>
              </a:buClr>
              <a:buSzPts val="2400"/>
              <a:buFont typeface="Arial"/>
              <a:buChar char="•"/>
            </a:pPr>
            <a:r>
              <a:rPr b="0" i="0" lang="en-US" sz="2400" u="none" cap="none" strike="noStrike">
                <a:solidFill>
                  <a:schemeClr val="lt1"/>
                </a:solidFill>
                <a:latin typeface="Arial"/>
                <a:ea typeface="Arial"/>
                <a:cs typeface="Arial"/>
                <a:sym typeface="Arial"/>
              </a:rPr>
              <a:t>First international instrument to explicitly recognise children as social actors and active holder of their own rights</a:t>
            </a:r>
            <a:endParaRPr/>
          </a:p>
          <a:p>
            <a:pPr indent="-342900" lvl="0" marL="342900" marR="0" rtl="0" algn="l">
              <a:lnSpc>
                <a:spcPct val="100000"/>
              </a:lnSpc>
              <a:spcBef>
                <a:spcPts val="480"/>
              </a:spcBef>
              <a:spcAft>
                <a:spcPts val="0"/>
              </a:spcAft>
              <a:buClr>
                <a:schemeClr val="lt2"/>
              </a:buClr>
              <a:buSzPts val="2400"/>
              <a:buFont typeface="Arial"/>
              <a:buChar char="•"/>
            </a:pPr>
            <a:r>
              <a:rPr b="0" i="0" lang="en-US" sz="2400" u="none" cap="none" strike="noStrike">
                <a:solidFill>
                  <a:schemeClr val="lt1"/>
                </a:solidFill>
                <a:latin typeface="Arial"/>
                <a:ea typeface="Arial"/>
                <a:cs typeface="Arial"/>
                <a:sym typeface="Arial"/>
              </a:rPr>
              <a:t> CRC and its Optional Protocols are international binding legal instruments – State Parties to report to the Committee on the Rights of the Child.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5"/>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66"/>
              </a:buClr>
              <a:buSzPts val="4400"/>
              <a:buFont typeface="Arial"/>
              <a:buNone/>
            </a:pPr>
            <a:r>
              <a:rPr b="1" i="0" lang="en-US" sz="4400" u="none">
                <a:solidFill>
                  <a:srgbClr val="FFFF66"/>
                </a:solidFill>
                <a:latin typeface="Arial"/>
                <a:ea typeface="Arial"/>
                <a:cs typeface="Arial"/>
                <a:sym typeface="Arial"/>
              </a:rPr>
              <a:t>Four General Principles</a:t>
            </a:r>
            <a:endParaRPr/>
          </a:p>
        </p:txBody>
      </p:sp>
      <p:sp>
        <p:nvSpPr>
          <p:cNvPr id="222" name="Google Shape;222;p15"/>
          <p:cNvSpPr txBox="1"/>
          <p:nvPr>
            <p:ph idx="1" type="body"/>
          </p:nvPr>
        </p:nvSpPr>
        <p:spPr>
          <a:xfrm>
            <a:off x="457200" y="1676400"/>
            <a:ext cx="8229600" cy="44196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lt2"/>
              </a:buClr>
              <a:buSzPts val="3200"/>
              <a:buFont typeface="Comic Sans MS"/>
              <a:buChar char="•"/>
            </a:pPr>
            <a:r>
              <a:rPr b="0" i="0" lang="en-US" sz="3200" u="none">
                <a:solidFill>
                  <a:schemeClr val="lt2"/>
                </a:solidFill>
                <a:latin typeface="Comic Sans MS"/>
                <a:ea typeface="Comic Sans MS"/>
                <a:cs typeface="Comic Sans MS"/>
                <a:sym typeface="Comic Sans MS"/>
              </a:rPr>
              <a:t>Article 2: Non-Discrimination </a:t>
            </a:r>
            <a:endParaRPr/>
          </a:p>
          <a:p>
            <a:pPr indent="-139700" lvl="0" marL="342900" rtl="0" algn="l">
              <a:lnSpc>
                <a:spcPct val="80000"/>
              </a:lnSpc>
              <a:spcBef>
                <a:spcPts val="640"/>
              </a:spcBef>
              <a:spcAft>
                <a:spcPts val="0"/>
              </a:spcAft>
              <a:buClr>
                <a:schemeClr val="lt2"/>
              </a:buClr>
              <a:buSzPts val="3200"/>
              <a:buFont typeface="Arial"/>
              <a:buNone/>
            </a:pPr>
            <a:r>
              <a:t/>
            </a:r>
            <a:endParaRPr b="0" i="0" sz="3200" u="none">
              <a:solidFill>
                <a:schemeClr val="lt2"/>
              </a:solidFill>
              <a:latin typeface="Comic Sans MS"/>
              <a:ea typeface="Comic Sans MS"/>
              <a:cs typeface="Comic Sans MS"/>
              <a:sym typeface="Comic Sans MS"/>
            </a:endParaRPr>
          </a:p>
          <a:p>
            <a:pPr indent="-342900" lvl="0" marL="342900" rtl="0" algn="l">
              <a:lnSpc>
                <a:spcPct val="80000"/>
              </a:lnSpc>
              <a:spcBef>
                <a:spcPts val="640"/>
              </a:spcBef>
              <a:spcAft>
                <a:spcPts val="0"/>
              </a:spcAft>
              <a:buClr>
                <a:schemeClr val="lt2"/>
              </a:buClr>
              <a:buSzPts val="3200"/>
              <a:buFont typeface="Comic Sans MS"/>
              <a:buChar char="•"/>
            </a:pPr>
            <a:r>
              <a:rPr b="0" i="0" lang="en-US" sz="3200" u="none">
                <a:solidFill>
                  <a:schemeClr val="lt2"/>
                </a:solidFill>
                <a:latin typeface="Comic Sans MS"/>
                <a:ea typeface="Comic Sans MS"/>
                <a:cs typeface="Comic Sans MS"/>
                <a:sym typeface="Comic Sans MS"/>
              </a:rPr>
              <a:t>Article 3: Best Interests of the Child </a:t>
            </a:r>
            <a:endParaRPr/>
          </a:p>
          <a:p>
            <a:pPr indent="-139700" lvl="0" marL="342900" rtl="0" algn="l">
              <a:lnSpc>
                <a:spcPct val="80000"/>
              </a:lnSpc>
              <a:spcBef>
                <a:spcPts val="640"/>
              </a:spcBef>
              <a:spcAft>
                <a:spcPts val="0"/>
              </a:spcAft>
              <a:buClr>
                <a:schemeClr val="lt2"/>
              </a:buClr>
              <a:buSzPts val="3200"/>
              <a:buFont typeface="Arial"/>
              <a:buNone/>
            </a:pPr>
            <a:r>
              <a:t/>
            </a:r>
            <a:endParaRPr b="0" i="0" sz="3200" u="none">
              <a:solidFill>
                <a:schemeClr val="lt2"/>
              </a:solidFill>
              <a:latin typeface="Comic Sans MS"/>
              <a:ea typeface="Comic Sans MS"/>
              <a:cs typeface="Comic Sans MS"/>
              <a:sym typeface="Comic Sans MS"/>
            </a:endParaRPr>
          </a:p>
          <a:p>
            <a:pPr indent="-342900" lvl="0" marL="342900" rtl="0" algn="l">
              <a:lnSpc>
                <a:spcPct val="80000"/>
              </a:lnSpc>
              <a:spcBef>
                <a:spcPts val="640"/>
              </a:spcBef>
              <a:spcAft>
                <a:spcPts val="0"/>
              </a:spcAft>
              <a:buClr>
                <a:schemeClr val="lt2"/>
              </a:buClr>
              <a:buSzPts val="3200"/>
              <a:buFont typeface="Comic Sans MS"/>
              <a:buChar char="•"/>
            </a:pPr>
            <a:r>
              <a:rPr b="0" i="0" lang="en-US" sz="3200" u="none">
                <a:solidFill>
                  <a:schemeClr val="lt2"/>
                </a:solidFill>
                <a:latin typeface="Comic Sans MS"/>
                <a:ea typeface="Comic Sans MS"/>
                <a:cs typeface="Comic Sans MS"/>
                <a:sym typeface="Comic Sans MS"/>
              </a:rPr>
              <a:t>Article 6: Right to Life, Survival and Development  </a:t>
            </a:r>
            <a:endParaRPr/>
          </a:p>
          <a:p>
            <a:pPr indent="-139700" lvl="0" marL="342900" rtl="0" algn="l">
              <a:lnSpc>
                <a:spcPct val="80000"/>
              </a:lnSpc>
              <a:spcBef>
                <a:spcPts val="640"/>
              </a:spcBef>
              <a:spcAft>
                <a:spcPts val="0"/>
              </a:spcAft>
              <a:buClr>
                <a:schemeClr val="lt2"/>
              </a:buClr>
              <a:buSzPts val="3200"/>
              <a:buFont typeface="Arial"/>
              <a:buNone/>
            </a:pPr>
            <a:r>
              <a:t/>
            </a:r>
            <a:endParaRPr b="0" i="0" sz="3200" u="none">
              <a:solidFill>
                <a:schemeClr val="lt2"/>
              </a:solidFill>
              <a:latin typeface="Comic Sans MS"/>
              <a:ea typeface="Comic Sans MS"/>
              <a:cs typeface="Comic Sans MS"/>
              <a:sym typeface="Comic Sans MS"/>
            </a:endParaRPr>
          </a:p>
          <a:p>
            <a:pPr indent="-342900" lvl="0" marL="342900" rtl="0" algn="l">
              <a:lnSpc>
                <a:spcPct val="80000"/>
              </a:lnSpc>
              <a:spcBef>
                <a:spcPts val="640"/>
              </a:spcBef>
              <a:spcAft>
                <a:spcPts val="0"/>
              </a:spcAft>
              <a:buClr>
                <a:schemeClr val="lt2"/>
              </a:buClr>
              <a:buSzPts val="3200"/>
              <a:buFont typeface="Comic Sans MS"/>
              <a:buChar char="•"/>
            </a:pPr>
            <a:r>
              <a:rPr b="0" i="0" lang="en-US" sz="3200" u="none">
                <a:solidFill>
                  <a:schemeClr val="lt2"/>
                </a:solidFill>
                <a:latin typeface="Comic Sans MS"/>
                <a:ea typeface="Comic Sans MS"/>
                <a:cs typeface="Comic Sans MS"/>
                <a:sym typeface="Comic Sans MS"/>
              </a:rPr>
              <a:t>Article 12: Respect to the views of children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 calcmode="lin" valueType="num">
                                      <p:cBhvr additive="base">
                                        <p:cTn dur="500"/>
                                        <p:tgtEl>
                                          <p:spTgt spid="22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anim calcmode="lin" valueType="num">
                                      <p:cBhvr additive="base">
                                        <p:cTn dur="500"/>
                                        <p:tgtEl>
                                          <p:spTgt spid="22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anim calcmode="lin" valueType="num">
                                      <p:cBhvr additive="base">
                                        <p:cTn dur="500"/>
                                        <p:tgtEl>
                                          <p:spTgt spid="22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2">
                                            <p:txEl>
                                              <p:pRg end="3" st="3"/>
                                            </p:txEl>
                                          </p:spTgt>
                                        </p:tgtEl>
                                        <p:attrNameLst>
                                          <p:attrName>style.visibility</p:attrName>
                                        </p:attrNameLst>
                                      </p:cBhvr>
                                      <p:to>
                                        <p:strVal val="visible"/>
                                      </p:to>
                                    </p:set>
                                    <p:anim calcmode="lin" valueType="num">
                                      <p:cBhvr additive="base">
                                        <p:cTn dur="500"/>
                                        <p:tgtEl>
                                          <p:spTgt spid="222">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2">
                                            <p:txEl>
                                              <p:pRg end="4" st="4"/>
                                            </p:txEl>
                                          </p:spTgt>
                                        </p:tgtEl>
                                        <p:attrNameLst>
                                          <p:attrName>style.visibility</p:attrName>
                                        </p:attrNameLst>
                                      </p:cBhvr>
                                      <p:to>
                                        <p:strVal val="visible"/>
                                      </p:to>
                                    </p:set>
                                    <p:anim calcmode="lin" valueType="num">
                                      <p:cBhvr additive="base">
                                        <p:cTn dur="500"/>
                                        <p:tgtEl>
                                          <p:spTgt spid="222">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2">
                                            <p:txEl>
                                              <p:pRg end="5" st="5"/>
                                            </p:txEl>
                                          </p:spTgt>
                                        </p:tgtEl>
                                        <p:attrNameLst>
                                          <p:attrName>style.visibility</p:attrName>
                                        </p:attrNameLst>
                                      </p:cBhvr>
                                      <p:to>
                                        <p:strVal val="visible"/>
                                      </p:to>
                                    </p:set>
                                    <p:anim calcmode="lin" valueType="num">
                                      <p:cBhvr additive="base">
                                        <p:cTn dur="500"/>
                                        <p:tgtEl>
                                          <p:spTgt spid="222">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2">
                                            <p:txEl>
                                              <p:pRg end="6" st="6"/>
                                            </p:txEl>
                                          </p:spTgt>
                                        </p:tgtEl>
                                        <p:attrNameLst>
                                          <p:attrName>style.visibility</p:attrName>
                                        </p:attrNameLst>
                                      </p:cBhvr>
                                      <p:to>
                                        <p:strVal val="visible"/>
                                      </p:to>
                                    </p:set>
                                    <p:anim calcmode="lin" valueType="num">
                                      <p:cBhvr additive="base">
                                        <p:cTn dur="500"/>
                                        <p:tgtEl>
                                          <p:spTgt spid="222">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6"/>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00"/>
              </a:buClr>
              <a:buSzPts val="3600"/>
              <a:buFont typeface="Arial"/>
              <a:buNone/>
            </a:pPr>
            <a:r>
              <a:rPr b="1" i="0" lang="en-US" sz="3600" u="none">
                <a:solidFill>
                  <a:srgbClr val="FFFF00"/>
                </a:solidFill>
                <a:latin typeface="Arial"/>
                <a:ea typeface="Arial"/>
                <a:cs typeface="Arial"/>
                <a:sym typeface="Arial"/>
              </a:rPr>
              <a:t>Four General Principles…contd.</a:t>
            </a:r>
            <a:endParaRPr/>
          </a:p>
        </p:txBody>
      </p:sp>
      <p:sp>
        <p:nvSpPr>
          <p:cNvPr id="228" name="Google Shape;228;p16"/>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2"/>
              </a:buClr>
              <a:buSzPts val="2000"/>
              <a:buFont typeface="Arial"/>
              <a:buChar char="•"/>
            </a:pPr>
            <a:r>
              <a:rPr b="0" i="0" lang="en-US" sz="2000" u="none" cap="none" strike="noStrike">
                <a:solidFill>
                  <a:schemeClr val="lt1"/>
                </a:solidFill>
                <a:latin typeface="Arial"/>
                <a:ea typeface="Arial"/>
                <a:cs typeface="Arial"/>
                <a:sym typeface="Arial"/>
              </a:rPr>
              <a:t>1. </a:t>
            </a:r>
            <a:r>
              <a:rPr b="1" i="0" lang="en-US" sz="2000" u="none" cap="none" strike="noStrike">
                <a:solidFill>
                  <a:schemeClr val="lt1"/>
                </a:solidFill>
                <a:latin typeface="Arial"/>
                <a:ea typeface="Arial"/>
                <a:cs typeface="Arial"/>
                <a:sym typeface="Arial"/>
              </a:rPr>
              <a:t>Non-Discrimination (Art 2): </a:t>
            </a:r>
            <a:r>
              <a:rPr b="0" i="0" lang="en-US" sz="2000" u="none" cap="none" strike="noStrike">
                <a:solidFill>
                  <a:schemeClr val="lt1"/>
                </a:solidFill>
                <a:latin typeface="Arial"/>
                <a:ea typeface="Arial"/>
                <a:cs typeface="Arial"/>
                <a:sym typeface="Arial"/>
              </a:rPr>
              <a:t>children should not be denied their rights because of discrimination. </a:t>
            </a:r>
            <a:endParaRPr/>
          </a:p>
          <a:p>
            <a:pPr indent="-342900" lvl="0" marL="342900" marR="0" rtl="0" algn="l">
              <a:lnSpc>
                <a:spcPct val="100000"/>
              </a:lnSpc>
              <a:spcBef>
                <a:spcPts val="400"/>
              </a:spcBef>
              <a:spcAft>
                <a:spcPts val="0"/>
              </a:spcAft>
              <a:buClr>
                <a:schemeClr val="lt2"/>
              </a:buClr>
              <a:buSzPts val="2000"/>
              <a:buFont typeface="Arial"/>
              <a:buChar char="•"/>
            </a:pPr>
            <a:r>
              <a:rPr b="0" i="0" lang="en-US" sz="2000" u="none" cap="none" strike="noStrike">
                <a:solidFill>
                  <a:schemeClr val="lt1"/>
                </a:solidFill>
                <a:latin typeface="Arial"/>
                <a:ea typeface="Arial"/>
                <a:cs typeface="Arial"/>
                <a:sym typeface="Arial"/>
              </a:rPr>
              <a:t>2. </a:t>
            </a:r>
            <a:r>
              <a:rPr b="1" i="0" lang="en-US" sz="2000" u="none" cap="none" strike="noStrike">
                <a:solidFill>
                  <a:schemeClr val="lt1"/>
                </a:solidFill>
                <a:latin typeface="Arial"/>
                <a:ea typeface="Arial"/>
                <a:cs typeface="Arial"/>
                <a:sym typeface="Arial"/>
              </a:rPr>
              <a:t>Best Interests of the Child (Art 3): </a:t>
            </a:r>
            <a:r>
              <a:rPr b="0" i="0" lang="en-US" sz="2000" u="none" cap="none" strike="noStrike">
                <a:solidFill>
                  <a:schemeClr val="lt1"/>
                </a:solidFill>
                <a:latin typeface="Arial"/>
                <a:ea typeface="Arial"/>
                <a:cs typeface="Arial"/>
                <a:sym typeface="Arial"/>
              </a:rPr>
              <a:t>when making decisions about children, the best interests of the child should be the most important criteria. </a:t>
            </a:r>
            <a:endParaRPr/>
          </a:p>
          <a:p>
            <a:pPr indent="-342900" lvl="0" marL="342900" marR="0" rtl="0" algn="l">
              <a:lnSpc>
                <a:spcPct val="100000"/>
              </a:lnSpc>
              <a:spcBef>
                <a:spcPts val="400"/>
              </a:spcBef>
              <a:spcAft>
                <a:spcPts val="0"/>
              </a:spcAft>
              <a:buClr>
                <a:schemeClr val="lt2"/>
              </a:buClr>
              <a:buSzPts val="2000"/>
              <a:buFont typeface="Arial"/>
              <a:buChar char="•"/>
            </a:pPr>
            <a:r>
              <a:rPr b="0" i="0" lang="en-US" sz="2000" u="none" cap="none" strike="noStrike">
                <a:solidFill>
                  <a:schemeClr val="lt1"/>
                </a:solidFill>
                <a:latin typeface="Arial"/>
                <a:ea typeface="Arial"/>
                <a:cs typeface="Arial"/>
                <a:sym typeface="Arial"/>
              </a:rPr>
              <a:t>3. </a:t>
            </a:r>
            <a:r>
              <a:rPr b="1" i="0" lang="en-US" sz="2000" u="none" cap="none" strike="noStrike">
                <a:solidFill>
                  <a:schemeClr val="lt1"/>
                </a:solidFill>
                <a:latin typeface="Arial"/>
                <a:ea typeface="Arial"/>
                <a:cs typeface="Arial"/>
                <a:sym typeface="Arial"/>
              </a:rPr>
              <a:t>Survival and Development of the Child (Art 6): </a:t>
            </a:r>
            <a:r>
              <a:rPr b="0" i="0" lang="en-US" sz="2000" u="none" cap="none" strike="noStrike">
                <a:solidFill>
                  <a:schemeClr val="lt1"/>
                </a:solidFill>
                <a:latin typeface="Arial"/>
                <a:ea typeface="Arial"/>
                <a:cs typeface="Arial"/>
                <a:sym typeface="Arial"/>
              </a:rPr>
              <a:t>the life and survival of the child should be of the utmost importance to States in their activities, and they are obligated to ensure children develop into healthy adults. </a:t>
            </a:r>
            <a:endParaRPr/>
          </a:p>
          <a:p>
            <a:pPr indent="-342900" lvl="0" marL="342900" marR="0" rtl="0" algn="l">
              <a:lnSpc>
                <a:spcPct val="100000"/>
              </a:lnSpc>
              <a:spcBef>
                <a:spcPts val="400"/>
              </a:spcBef>
              <a:spcAft>
                <a:spcPts val="0"/>
              </a:spcAft>
              <a:buClr>
                <a:schemeClr val="lt2"/>
              </a:buClr>
              <a:buSzPts val="2000"/>
              <a:buFont typeface="Arial"/>
              <a:buChar char="•"/>
            </a:pPr>
            <a:r>
              <a:rPr b="0" i="0" lang="en-US" sz="2000" u="none" cap="none" strike="noStrike">
                <a:solidFill>
                  <a:schemeClr val="lt1"/>
                </a:solidFill>
                <a:latin typeface="Arial"/>
                <a:ea typeface="Arial"/>
                <a:cs typeface="Arial"/>
                <a:sym typeface="Arial"/>
              </a:rPr>
              <a:t>4. </a:t>
            </a:r>
            <a:r>
              <a:rPr b="1" i="0" lang="en-US" sz="2000" u="none" cap="none" strike="noStrike">
                <a:solidFill>
                  <a:schemeClr val="lt1"/>
                </a:solidFill>
                <a:latin typeface="Arial"/>
                <a:ea typeface="Arial"/>
                <a:cs typeface="Arial"/>
                <a:sym typeface="Arial"/>
              </a:rPr>
              <a:t>Respect of the views of the child, or rights to participate (Art 12): </a:t>
            </a:r>
            <a:r>
              <a:rPr b="0" i="0" lang="en-US" sz="2000" u="none" cap="none" strike="noStrike">
                <a:solidFill>
                  <a:schemeClr val="lt1"/>
                </a:solidFill>
                <a:latin typeface="Arial"/>
                <a:ea typeface="Arial"/>
                <a:cs typeface="Arial"/>
                <a:sym typeface="Arial"/>
              </a:rPr>
              <a:t>children should be able to participate in decisions that concern them according to their age and maturity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7"/>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66"/>
              </a:buClr>
              <a:buSzPts val="4400"/>
              <a:buFont typeface="Arial"/>
              <a:buNone/>
            </a:pPr>
            <a:r>
              <a:rPr b="1" i="0" lang="en-US" sz="4400" u="none">
                <a:solidFill>
                  <a:srgbClr val="FFFF66"/>
                </a:solidFill>
                <a:latin typeface="Arial"/>
                <a:ea typeface="Arial"/>
                <a:cs typeface="Arial"/>
                <a:sym typeface="Arial"/>
              </a:rPr>
              <a:t>Optional Protocols</a:t>
            </a:r>
            <a:endParaRPr/>
          </a:p>
        </p:txBody>
      </p:sp>
      <p:sp>
        <p:nvSpPr>
          <p:cNvPr id="234" name="Google Shape;234;p17"/>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2000"/>
              <a:buFont typeface="Arial"/>
              <a:buChar char="•"/>
            </a:pPr>
            <a:r>
              <a:rPr b="0" i="0" lang="en-US" sz="2000" u="none">
                <a:solidFill>
                  <a:schemeClr val="lt1"/>
                </a:solidFill>
                <a:latin typeface="Arial"/>
                <a:ea typeface="Arial"/>
                <a:cs typeface="Arial"/>
                <a:sym typeface="Arial"/>
              </a:rPr>
              <a:t> An Optional Protocol is a separate treaty that provides additional procedures or addresses a substantive area</a:t>
            </a:r>
            <a:endParaRPr/>
          </a:p>
          <a:p>
            <a:pPr indent="-342900" lvl="0" marL="342900" rtl="0" algn="l">
              <a:lnSpc>
                <a:spcPct val="100000"/>
              </a:lnSpc>
              <a:spcBef>
                <a:spcPts val="400"/>
              </a:spcBef>
              <a:spcAft>
                <a:spcPts val="0"/>
              </a:spcAft>
              <a:buSzPts val="2000"/>
              <a:buFont typeface="Arial"/>
              <a:buNone/>
            </a:pPr>
            <a:r>
              <a:t/>
            </a:r>
            <a:endParaRPr b="0" i="0" sz="2000" u="none">
              <a:solidFill>
                <a:schemeClr val="lt1"/>
              </a:solidFill>
              <a:latin typeface="Arial"/>
              <a:ea typeface="Arial"/>
              <a:cs typeface="Arial"/>
              <a:sym typeface="Arial"/>
            </a:endParaRPr>
          </a:p>
          <a:p>
            <a:pPr indent="-342900" lvl="0" marL="342900" rtl="0" algn="l">
              <a:lnSpc>
                <a:spcPct val="100000"/>
              </a:lnSpc>
              <a:spcBef>
                <a:spcPts val="400"/>
              </a:spcBef>
              <a:spcAft>
                <a:spcPts val="0"/>
              </a:spcAft>
              <a:buClr>
                <a:schemeClr val="lt2"/>
              </a:buClr>
              <a:buSzPts val="2000"/>
              <a:buFont typeface="Arial"/>
              <a:buChar char="•"/>
            </a:pPr>
            <a:r>
              <a:rPr b="0" i="0" lang="en-US" sz="2000" u="none">
                <a:solidFill>
                  <a:schemeClr val="lt1"/>
                </a:solidFill>
                <a:latin typeface="Arial"/>
                <a:ea typeface="Arial"/>
                <a:cs typeface="Arial"/>
                <a:sym typeface="Arial"/>
              </a:rPr>
              <a:t>Three Optional Protocols:</a:t>
            </a:r>
            <a:endParaRPr/>
          </a:p>
          <a:p>
            <a:pPr indent="-285750" lvl="1" marL="742950" rtl="0" algn="l">
              <a:lnSpc>
                <a:spcPct val="100000"/>
              </a:lnSpc>
              <a:spcBef>
                <a:spcPts val="400"/>
              </a:spcBef>
              <a:spcAft>
                <a:spcPts val="0"/>
              </a:spcAft>
              <a:buClr>
                <a:schemeClr val="lt1"/>
              </a:buClr>
              <a:buSzPts val="2000"/>
              <a:buFont typeface="Arial"/>
              <a:buChar char="–"/>
            </a:pPr>
            <a:r>
              <a:rPr b="0" i="0" lang="en-US" sz="2000" u="none">
                <a:solidFill>
                  <a:schemeClr val="lt1"/>
                </a:solidFill>
                <a:latin typeface="Arial"/>
                <a:ea typeface="Arial"/>
                <a:cs typeface="Arial"/>
                <a:sym typeface="Arial"/>
              </a:rPr>
              <a:t> OP1: “Optional Protocol to the Convention on the Rights of the Child on the Sale of children, Child Prostitution and Child Pornography” (OPSC), 2002</a:t>
            </a:r>
            <a:endParaRPr/>
          </a:p>
          <a:p>
            <a:pPr indent="-285750" lvl="1" marL="742950" rtl="0" algn="l">
              <a:lnSpc>
                <a:spcPct val="100000"/>
              </a:lnSpc>
              <a:spcBef>
                <a:spcPts val="400"/>
              </a:spcBef>
              <a:spcAft>
                <a:spcPts val="0"/>
              </a:spcAft>
              <a:buClr>
                <a:schemeClr val="lt1"/>
              </a:buClr>
              <a:buSzPts val="2000"/>
              <a:buFont typeface="Arial"/>
              <a:buChar char="–"/>
            </a:pPr>
            <a:r>
              <a:rPr b="0" i="0" lang="en-US" sz="2000" u="none">
                <a:solidFill>
                  <a:schemeClr val="lt1"/>
                </a:solidFill>
                <a:latin typeface="Arial"/>
                <a:ea typeface="Arial"/>
                <a:cs typeface="Arial"/>
                <a:sym typeface="Arial"/>
              </a:rPr>
              <a:t>OP2: “Optional Protocol to the Convention on the Rights of the Child on the Involvement of Children in Armed Conflict” (OPAC), 2002.</a:t>
            </a:r>
            <a:endParaRPr/>
          </a:p>
          <a:p>
            <a:pPr indent="-285750" lvl="1" marL="742950" rtl="0" algn="l">
              <a:lnSpc>
                <a:spcPct val="100000"/>
              </a:lnSpc>
              <a:spcBef>
                <a:spcPts val="400"/>
              </a:spcBef>
              <a:spcAft>
                <a:spcPts val="0"/>
              </a:spcAft>
              <a:buClr>
                <a:schemeClr val="lt1"/>
              </a:buClr>
              <a:buSzPts val="2000"/>
              <a:buFont typeface="Arial"/>
              <a:buChar char="–"/>
            </a:pPr>
            <a:r>
              <a:rPr b="0" i="0" lang="en-US" sz="2000" u="none">
                <a:solidFill>
                  <a:schemeClr val="lt1"/>
                </a:solidFill>
                <a:latin typeface="Arial"/>
                <a:ea typeface="Arial"/>
                <a:cs typeface="Arial"/>
                <a:sym typeface="Arial"/>
              </a:rPr>
              <a:t>OP3: “Optional Protocol on communication procedure”, 2011</a:t>
            </a:r>
            <a:endParaRPr/>
          </a:p>
          <a:p>
            <a:pPr indent="-25400" lvl="2" marL="1143000" rtl="0" algn="l">
              <a:lnSpc>
                <a:spcPct val="90000"/>
              </a:lnSpc>
              <a:spcBef>
                <a:spcPts val="640"/>
              </a:spcBef>
              <a:spcAft>
                <a:spcPts val="0"/>
              </a:spcAft>
              <a:buClr>
                <a:schemeClr val="lt2"/>
              </a:buClr>
              <a:buSzPts val="3200"/>
              <a:buFont typeface="Arial"/>
              <a:buNone/>
            </a:pPr>
            <a:r>
              <a:t/>
            </a:r>
            <a:endParaRPr b="0" i="0" sz="3200" u="none">
              <a:solidFill>
                <a:schemeClr val="lt1"/>
              </a:solidFill>
              <a:latin typeface="Garamond"/>
              <a:ea typeface="Garamond"/>
              <a:cs typeface="Garamond"/>
              <a:sym typeface="Garamond"/>
            </a:endParaRPr>
          </a:p>
          <a:p>
            <a:pPr indent="-228600" lvl="3" marL="1600200" rtl="0" algn="l">
              <a:lnSpc>
                <a:spcPct val="100000"/>
              </a:lnSpc>
              <a:spcBef>
                <a:spcPts val="400"/>
              </a:spcBef>
              <a:spcAft>
                <a:spcPts val="0"/>
              </a:spcAft>
              <a:buClr>
                <a:schemeClr val="lt1"/>
              </a:buClr>
              <a:buSzPts val="2000"/>
              <a:buFont typeface="Arial"/>
              <a:buNone/>
            </a:pPr>
            <a:r>
              <a:t/>
            </a:r>
            <a:endParaRPr b="0" i="0" sz="2000" u="none">
              <a:solidFill>
                <a:schemeClr val="lt1"/>
              </a:solidFill>
              <a:latin typeface="Garamond"/>
              <a:ea typeface="Garamond"/>
              <a:cs typeface="Garamond"/>
              <a:sym typeface="Garamond"/>
            </a:endParaRPr>
          </a:p>
          <a:p>
            <a:pPr indent="-107950" lvl="1" marL="742950" rtl="0" algn="l">
              <a:lnSpc>
                <a:spcPct val="90000"/>
              </a:lnSpc>
              <a:spcBef>
                <a:spcPts val="560"/>
              </a:spcBef>
              <a:spcAft>
                <a:spcPts val="0"/>
              </a:spcAft>
              <a:buClr>
                <a:schemeClr val="lt1"/>
              </a:buClr>
              <a:buSzPts val="2800"/>
              <a:buFont typeface="Arial"/>
              <a:buNone/>
            </a:pPr>
            <a:r>
              <a:t/>
            </a:r>
            <a:endParaRPr b="0" i="0" sz="2800" u="none">
              <a:solidFill>
                <a:schemeClr val="lt1"/>
              </a:solidFill>
              <a:latin typeface="Garamond"/>
              <a:ea typeface="Garamond"/>
              <a:cs typeface="Garamond"/>
              <a:sym typeface="Garamond"/>
            </a:endParaRPr>
          </a:p>
          <a:p>
            <a:pPr indent="-165100" lvl="0" marL="342900" rtl="0" algn="l">
              <a:spcBef>
                <a:spcPts val="560"/>
              </a:spcBef>
              <a:spcAft>
                <a:spcPts val="0"/>
              </a:spcAft>
              <a:buSzPts val="2800"/>
              <a:buFont typeface="Arial"/>
              <a:buNone/>
            </a:pPr>
            <a:r>
              <a:t/>
            </a:r>
            <a:endParaRPr b="0" i="0" sz="2800" u="none">
              <a:solidFill>
                <a:schemeClr val="lt1"/>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500"/>
                                        <p:tgtEl>
                                          <p:spTgt spid="23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8"/>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66"/>
              </a:buClr>
              <a:buSzPts val="4400"/>
              <a:buFont typeface="Arial"/>
              <a:buNone/>
            </a:pPr>
            <a:r>
              <a:rPr b="1" i="0" lang="en-US" sz="4400" u="none">
                <a:solidFill>
                  <a:srgbClr val="FFFF66"/>
                </a:solidFill>
                <a:latin typeface="Arial"/>
                <a:ea typeface="Arial"/>
                <a:cs typeface="Arial"/>
                <a:sym typeface="Arial"/>
              </a:rPr>
              <a:t>4 CATEGORIES OF RIGHTS</a:t>
            </a:r>
            <a:endParaRPr/>
          </a:p>
        </p:txBody>
      </p:sp>
      <p:sp>
        <p:nvSpPr>
          <p:cNvPr id="240" name="Google Shape;240;p18"/>
          <p:cNvSpPr txBox="1"/>
          <p:nvPr>
            <p:ph idx="1" type="body"/>
          </p:nvPr>
        </p:nvSpPr>
        <p:spPr>
          <a:xfrm>
            <a:off x="457200" y="2133600"/>
            <a:ext cx="8229600"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2800"/>
              <a:buFont typeface="Comic Sans MS"/>
              <a:buChar char="•"/>
            </a:pPr>
            <a:r>
              <a:rPr b="1" i="0" lang="en-US" sz="2800" u="none">
                <a:solidFill>
                  <a:schemeClr val="lt2"/>
                </a:solidFill>
                <a:latin typeface="Comic Sans MS"/>
                <a:ea typeface="Comic Sans MS"/>
                <a:cs typeface="Comic Sans MS"/>
                <a:sym typeface="Comic Sans MS"/>
              </a:rPr>
              <a:t>SURVIVAL</a:t>
            </a:r>
            <a:r>
              <a:rPr b="0" i="0" lang="en-US" sz="2800" u="none">
                <a:solidFill>
                  <a:schemeClr val="lt2"/>
                </a:solidFill>
                <a:latin typeface="Comic Sans MS"/>
                <a:ea typeface="Comic Sans MS"/>
                <a:cs typeface="Comic Sans MS"/>
                <a:sym typeface="Comic Sans MS"/>
              </a:rPr>
              <a:t>  : right to life, health and medical care</a:t>
            </a:r>
            <a:endParaRPr/>
          </a:p>
          <a:p>
            <a:pPr indent="-342900" lvl="0" marL="342900" rtl="0" algn="l">
              <a:lnSpc>
                <a:spcPct val="100000"/>
              </a:lnSpc>
              <a:spcBef>
                <a:spcPts val="560"/>
              </a:spcBef>
              <a:spcAft>
                <a:spcPts val="0"/>
              </a:spcAft>
              <a:buClr>
                <a:schemeClr val="lt2"/>
              </a:buClr>
              <a:buSzPts val="2800"/>
              <a:buFont typeface="Comic Sans MS"/>
              <a:buChar char="•"/>
            </a:pPr>
            <a:r>
              <a:rPr b="1" i="0" lang="en-US" sz="2800" u="none">
                <a:solidFill>
                  <a:schemeClr val="lt2"/>
                </a:solidFill>
                <a:latin typeface="Comic Sans MS"/>
                <a:ea typeface="Comic Sans MS"/>
                <a:cs typeface="Comic Sans MS"/>
                <a:sym typeface="Comic Sans MS"/>
              </a:rPr>
              <a:t>PROTECTION :</a:t>
            </a:r>
            <a:r>
              <a:rPr b="0" i="0" lang="en-US" sz="2800" u="none">
                <a:solidFill>
                  <a:schemeClr val="lt2"/>
                </a:solidFill>
                <a:latin typeface="Comic Sans MS"/>
                <a:ea typeface="Comic Sans MS"/>
                <a:cs typeface="Comic Sans MS"/>
                <a:sym typeface="Comic Sans MS"/>
              </a:rPr>
              <a:t> protection from violence, abuse, neglect, abandonment and refugee children</a:t>
            </a:r>
            <a:endParaRPr/>
          </a:p>
          <a:p>
            <a:pPr indent="-342900" lvl="0" marL="342900" rtl="0" algn="l">
              <a:lnSpc>
                <a:spcPct val="100000"/>
              </a:lnSpc>
              <a:spcBef>
                <a:spcPts val="560"/>
              </a:spcBef>
              <a:spcAft>
                <a:spcPts val="0"/>
              </a:spcAft>
              <a:buClr>
                <a:schemeClr val="lt2"/>
              </a:buClr>
              <a:buSzPts val="2800"/>
              <a:buFont typeface="Comic Sans MS"/>
              <a:buChar char="•"/>
            </a:pPr>
            <a:r>
              <a:rPr b="1" i="0" lang="en-US" sz="2800" u="none">
                <a:solidFill>
                  <a:schemeClr val="lt2"/>
                </a:solidFill>
                <a:latin typeface="Comic Sans MS"/>
                <a:ea typeface="Comic Sans MS"/>
                <a:cs typeface="Comic Sans MS"/>
                <a:sym typeface="Comic Sans MS"/>
              </a:rPr>
              <a:t>PARTICIPATION </a:t>
            </a:r>
            <a:r>
              <a:rPr b="0" i="0" lang="en-US" sz="2800" u="none">
                <a:solidFill>
                  <a:schemeClr val="lt2"/>
                </a:solidFill>
                <a:latin typeface="Comic Sans MS"/>
                <a:ea typeface="Comic Sans MS"/>
                <a:cs typeface="Comic Sans MS"/>
                <a:sym typeface="Comic Sans MS"/>
              </a:rPr>
              <a:t>: express views, association</a:t>
            </a:r>
            <a:endParaRPr/>
          </a:p>
          <a:p>
            <a:pPr indent="-342900" lvl="0" marL="342900" rtl="0" algn="l">
              <a:lnSpc>
                <a:spcPct val="100000"/>
              </a:lnSpc>
              <a:spcBef>
                <a:spcPts val="560"/>
              </a:spcBef>
              <a:spcAft>
                <a:spcPts val="0"/>
              </a:spcAft>
              <a:buClr>
                <a:schemeClr val="lt2"/>
              </a:buClr>
              <a:buSzPts val="2800"/>
              <a:buFont typeface="Comic Sans MS"/>
              <a:buChar char="•"/>
            </a:pPr>
            <a:r>
              <a:rPr b="1" i="0" lang="en-US" sz="2800" u="none">
                <a:solidFill>
                  <a:schemeClr val="lt2"/>
                </a:solidFill>
                <a:latin typeface="Comic Sans MS"/>
                <a:ea typeface="Comic Sans MS"/>
                <a:cs typeface="Comic Sans MS"/>
                <a:sym typeface="Comic Sans MS"/>
              </a:rPr>
              <a:t>DEVELOPMENT</a:t>
            </a:r>
            <a:r>
              <a:rPr b="0" i="0" lang="en-US" sz="2800" u="none">
                <a:solidFill>
                  <a:schemeClr val="lt2"/>
                </a:solidFill>
                <a:latin typeface="Comic Sans MS"/>
                <a:ea typeface="Comic Sans MS"/>
                <a:cs typeface="Comic Sans MS"/>
                <a:sym typeface="Comic Sans MS"/>
              </a:rPr>
              <a:t> : education and standard of living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0">
                                            <p:txEl>
                                              <p:pRg end="0" st="0"/>
                                            </p:txEl>
                                          </p:spTgt>
                                        </p:tgtEl>
                                        <p:attrNameLst>
                                          <p:attrName>style.visibility</p:attrName>
                                        </p:attrNameLst>
                                      </p:cBhvr>
                                      <p:to>
                                        <p:strVal val="visible"/>
                                      </p:to>
                                    </p:set>
                                    <p:anim calcmode="lin" valueType="num">
                                      <p:cBhvr additive="base">
                                        <p:cTn dur="500"/>
                                        <p:tgtEl>
                                          <p:spTgt spid="24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0">
                                            <p:txEl>
                                              <p:pRg end="1" st="1"/>
                                            </p:txEl>
                                          </p:spTgt>
                                        </p:tgtEl>
                                        <p:attrNameLst>
                                          <p:attrName>style.visibility</p:attrName>
                                        </p:attrNameLst>
                                      </p:cBhvr>
                                      <p:to>
                                        <p:strVal val="visible"/>
                                      </p:to>
                                    </p:set>
                                    <p:anim calcmode="lin" valueType="num">
                                      <p:cBhvr additive="base">
                                        <p:cTn dur="500"/>
                                        <p:tgtEl>
                                          <p:spTgt spid="24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0">
                                            <p:txEl>
                                              <p:pRg end="2" st="2"/>
                                            </p:txEl>
                                          </p:spTgt>
                                        </p:tgtEl>
                                        <p:attrNameLst>
                                          <p:attrName>style.visibility</p:attrName>
                                        </p:attrNameLst>
                                      </p:cBhvr>
                                      <p:to>
                                        <p:strVal val="visible"/>
                                      </p:to>
                                    </p:set>
                                    <p:anim calcmode="lin" valueType="num">
                                      <p:cBhvr additive="base">
                                        <p:cTn dur="500"/>
                                        <p:tgtEl>
                                          <p:spTgt spid="24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0">
                                            <p:txEl>
                                              <p:pRg end="3" st="3"/>
                                            </p:txEl>
                                          </p:spTgt>
                                        </p:tgtEl>
                                        <p:attrNameLst>
                                          <p:attrName>style.visibility</p:attrName>
                                        </p:attrNameLst>
                                      </p:cBhvr>
                                      <p:to>
                                        <p:strVal val="visible"/>
                                      </p:to>
                                    </p:set>
                                    <p:anim calcmode="lin" valueType="num">
                                      <p:cBhvr additive="base">
                                        <p:cTn dur="500"/>
                                        <p:tgtEl>
                                          <p:spTgt spid="24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9"/>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00"/>
              </a:buClr>
              <a:buSzPts val="3600"/>
              <a:buFont typeface="Arial"/>
              <a:buNone/>
            </a:pPr>
            <a:r>
              <a:rPr b="1" i="0" lang="en-US" sz="3600" u="none">
                <a:solidFill>
                  <a:srgbClr val="FFFF00"/>
                </a:solidFill>
                <a:latin typeface="Arial"/>
                <a:ea typeface="Arial"/>
                <a:cs typeface="Arial"/>
                <a:sym typeface="Arial"/>
              </a:rPr>
              <a:t>Right to Participation</a:t>
            </a:r>
            <a:br>
              <a:rPr b="1" i="0" lang="en-US" sz="3600" u="none">
                <a:solidFill>
                  <a:srgbClr val="FFFF00"/>
                </a:solidFill>
                <a:latin typeface="Arial"/>
                <a:ea typeface="Arial"/>
                <a:cs typeface="Arial"/>
                <a:sym typeface="Arial"/>
              </a:rPr>
            </a:br>
            <a:r>
              <a:rPr b="1" i="0" lang="en-US" sz="3600" u="none">
                <a:solidFill>
                  <a:srgbClr val="FFFF00"/>
                </a:solidFill>
                <a:latin typeface="Arial"/>
                <a:ea typeface="Arial"/>
                <a:cs typeface="Arial"/>
                <a:sym typeface="Arial"/>
              </a:rPr>
              <a:t>Articles 12, 13 &amp; 15</a:t>
            </a:r>
            <a:endParaRPr/>
          </a:p>
        </p:txBody>
      </p:sp>
      <p:sp>
        <p:nvSpPr>
          <p:cNvPr id="246" name="Google Shape;246;p19"/>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lt2"/>
              </a:buClr>
              <a:buSzPts val="3200"/>
              <a:buFont typeface="Arial"/>
              <a:buNone/>
            </a:pPr>
            <a:r>
              <a:t/>
            </a:r>
            <a:endParaRPr sz="32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C:\Users\nabdulmuthalib\Pictures\UNICEF Children Photos\UNI38976.jpg" id="140" name="Google Shape;140;p2"/>
          <p:cNvPicPr preferRelativeResize="0"/>
          <p:nvPr/>
        </p:nvPicPr>
        <p:blipFill rotWithShape="1">
          <a:blip r:embed="rId4">
            <a:alphaModFix/>
          </a:blip>
          <a:srcRect b="0" l="0" r="0" t="0"/>
          <a:stretch/>
        </p:blipFill>
        <p:spPr>
          <a:xfrm>
            <a:off x="-152400" y="-228600"/>
            <a:ext cx="10285412" cy="7391400"/>
          </a:xfrm>
          <a:prstGeom prst="rect">
            <a:avLst/>
          </a:prstGeom>
          <a:noFill/>
          <a:ln>
            <a:noFill/>
          </a:ln>
        </p:spPr>
      </p:pic>
      <p:sp>
        <p:nvSpPr>
          <p:cNvPr id="141" name="Google Shape;141;p2"/>
          <p:cNvSpPr txBox="1"/>
          <p:nvPr>
            <p:ph type="ctrTitle"/>
          </p:nvPr>
        </p:nvSpPr>
        <p:spPr>
          <a:xfrm>
            <a:off x="762000" y="0"/>
            <a:ext cx="7924800" cy="2286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00"/>
              </a:buClr>
              <a:buSzPts val="4000"/>
              <a:buFont typeface="Arial"/>
              <a:buNone/>
            </a:pPr>
            <a:r>
              <a:rPr b="1" i="0" lang="en-US" sz="4000" u="none">
                <a:solidFill>
                  <a:srgbClr val="FFFF00"/>
                </a:solidFill>
                <a:latin typeface="Arial"/>
                <a:ea typeface="Arial"/>
                <a:cs typeface="Arial"/>
                <a:sym typeface="Arial"/>
              </a:rPr>
              <a:t>Our Children – </a:t>
            </a:r>
            <a:br>
              <a:rPr b="1" i="0" lang="en-US" sz="4000" u="none">
                <a:solidFill>
                  <a:srgbClr val="FFFF00"/>
                </a:solidFill>
                <a:latin typeface="Arial"/>
                <a:ea typeface="Arial"/>
                <a:cs typeface="Arial"/>
                <a:sym typeface="Arial"/>
              </a:rPr>
            </a:br>
            <a:r>
              <a:rPr b="1" i="0" lang="en-US" sz="4000" u="none">
                <a:solidFill>
                  <a:srgbClr val="FFFF00"/>
                </a:solidFill>
                <a:latin typeface="Arial"/>
                <a:ea typeface="Arial"/>
                <a:cs typeface="Arial"/>
                <a:sym typeface="Arial"/>
              </a:rPr>
              <a:t>Our Asset and Our Future</a:t>
            </a:r>
            <a:br>
              <a:rPr b="0" i="0" lang="en-US" sz="4000" u="none">
                <a:solidFill>
                  <a:srgbClr val="FFFF00"/>
                </a:solidFill>
                <a:latin typeface="Arial"/>
                <a:ea typeface="Arial"/>
                <a:cs typeface="Arial"/>
                <a:sym typeface="Arial"/>
              </a:rPr>
            </a:br>
            <a:r>
              <a:rPr b="1" i="0" lang="en-US" sz="3600" u="none">
                <a:solidFill>
                  <a:srgbClr val="FFFF00"/>
                </a:solidFill>
                <a:latin typeface="Arial"/>
                <a:ea typeface="Arial"/>
                <a:cs typeface="Arial"/>
                <a:sym typeface="Arial"/>
              </a:rPr>
              <a:t> </a:t>
            </a:r>
            <a:br>
              <a:rPr b="0" i="0" lang="en-US" sz="3600" u="none">
                <a:solidFill>
                  <a:srgbClr val="FFFF00"/>
                </a:solidFill>
                <a:latin typeface="Arial"/>
                <a:ea typeface="Arial"/>
                <a:cs typeface="Arial"/>
                <a:sym typeface="Arial"/>
              </a:rPr>
            </a:b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0"/>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66"/>
              </a:buClr>
              <a:buSzPts val="4400"/>
              <a:buFont typeface="Arial"/>
              <a:buNone/>
            </a:pPr>
            <a:r>
              <a:rPr b="1" i="0" lang="en-US" sz="4400" u="none">
                <a:solidFill>
                  <a:srgbClr val="FFFF66"/>
                </a:solidFill>
                <a:latin typeface="Arial"/>
                <a:ea typeface="Arial"/>
                <a:cs typeface="Arial"/>
                <a:sym typeface="Arial"/>
              </a:rPr>
              <a:t>Right to Participation</a:t>
            </a:r>
            <a:endParaRPr/>
          </a:p>
        </p:txBody>
      </p:sp>
      <p:sp>
        <p:nvSpPr>
          <p:cNvPr id="253" name="Google Shape;253;p20"/>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285750" lvl="1" marL="742950" rtl="0" algn="l">
              <a:lnSpc>
                <a:spcPct val="80000"/>
              </a:lnSpc>
              <a:spcBef>
                <a:spcPts val="0"/>
              </a:spcBef>
              <a:spcAft>
                <a:spcPts val="0"/>
              </a:spcAft>
              <a:buClr>
                <a:schemeClr val="lt2"/>
              </a:buClr>
              <a:buSzPts val="3600"/>
              <a:buFont typeface="Comic Sans MS"/>
              <a:buNone/>
            </a:pPr>
            <a:r>
              <a:rPr b="0" i="0" lang="en-US" sz="3600" u="none">
                <a:solidFill>
                  <a:schemeClr val="lt2"/>
                </a:solidFill>
                <a:latin typeface="Comic Sans MS"/>
                <a:ea typeface="Comic Sans MS"/>
                <a:cs typeface="Comic Sans MS"/>
                <a:sym typeface="Comic Sans MS"/>
              </a:rPr>
              <a:t>Article 12 </a:t>
            </a:r>
            <a:endParaRPr/>
          </a:p>
          <a:p>
            <a:pPr indent="-285750" lvl="1" marL="742950" rtl="0" algn="l">
              <a:lnSpc>
                <a:spcPct val="80000"/>
              </a:lnSpc>
              <a:spcBef>
                <a:spcPts val="720"/>
              </a:spcBef>
              <a:spcAft>
                <a:spcPts val="0"/>
              </a:spcAft>
              <a:buClr>
                <a:schemeClr val="lt2"/>
              </a:buClr>
              <a:buSzPts val="3600"/>
              <a:buFont typeface="Comic Sans MS"/>
              <a:buNone/>
            </a:pPr>
            <a:r>
              <a:rPr b="0" i="0" lang="en-US" sz="3600" u="none">
                <a:solidFill>
                  <a:schemeClr val="lt2"/>
                </a:solidFill>
                <a:latin typeface="Comic Sans MS"/>
                <a:ea typeface="Comic Sans MS"/>
                <a:cs typeface="Comic Sans MS"/>
                <a:sym typeface="Comic Sans MS"/>
              </a:rPr>
              <a:t>  “</a:t>
            </a:r>
            <a:r>
              <a:rPr b="0" i="1" lang="en-US" sz="3600" u="none">
                <a:solidFill>
                  <a:schemeClr val="lt2"/>
                </a:solidFill>
                <a:latin typeface="Comic Sans MS"/>
                <a:ea typeface="Comic Sans MS"/>
                <a:cs typeface="Comic Sans MS"/>
                <a:sym typeface="Comic Sans MS"/>
              </a:rPr>
              <a:t>the right of the child who is </a:t>
            </a:r>
            <a:r>
              <a:rPr b="0" i="1" lang="en-US" sz="3600" u="sng">
                <a:solidFill>
                  <a:schemeClr val="lt2"/>
                </a:solidFill>
                <a:latin typeface="Comic Sans MS"/>
                <a:ea typeface="Comic Sans MS"/>
                <a:cs typeface="Comic Sans MS"/>
                <a:sym typeface="Comic Sans MS"/>
              </a:rPr>
              <a:t>capable</a:t>
            </a:r>
            <a:r>
              <a:rPr b="0" i="1" lang="en-US" sz="3600" u="none">
                <a:solidFill>
                  <a:schemeClr val="lt2"/>
                </a:solidFill>
                <a:latin typeface="Comic Sans MS"/>
                <a:ea typeface="Comic Sans MS"/>
                <a:cs typeface="Comic Sans MS"/>
                <a:sym typeface="Comic Sans MS"/>
              </a:rPr>
              <a:t> of forming his or her own views, to </a:t>
            </a:r>
            <a:r>
              <a:rPr b="0" i="1" lang="en-US" sz="3600" u="sng">
                <a:solidFill>
                  <a:schemeClr val="lt2"/>
                </a:solidFill>
                <a:latin typeface="Comic Sans MS"/>
                <a:ea typeface="Comic Sans MS"/>
                <a:cs typeface="Comic Sans MS"/>
                <a:sym typeface="Comic Sans MS"/>
              </a:rPr>
              <a:t>express</a:t>
            </a:r>
            <a:r>
              <a:rPr b="0" i="1" lang="en-US" sz="3600" u="none">
                <a:solidFill>
                  <a:schemeClr val="lt2"/>
                </a:solidFill>
                <a:latin typeface="Comic Sans MS"/>
                <a:ea typeface="Comic Sans MS"/>
                <a:cs typeface="Comic Sans MS"/>
                <a:sym typeface="Comic Sans MS"/>
              </a:rPr>
              <a:t> those views freely in all matters concerning him or herself, with those views being </a:t>
            </a:r>
            <a:r>
              <a:rPr b="0" i="1" lang="en-US" sz="3600" u="sng">
                <a:solidFill>
                  <a:schemeClr val="lt2"/>
                </a:solidFill>
                <a:latin typeface="Comic Sans MS"/>
                <a:ea typeface="Comic Sans MS"/>
                <a:cs typeface="Comic Sans MS"/>
                <a:sym typeface="Comic Sans MS"/>
              </a:rPr>
              <a:t>given weight depending on the age and the maturity </a:t>
            </a:r>
            <a:r>
              <a:rPr b="0" i="1" lang="en-US" sz="3600" u="none">
                <a:solidFill>
                  <a:schemeClr val="lt2"/>
                </a:solidFill>
                <a:latin typeface="Comic Sans MS"/>
                <a:ea typeface="Comic Sans MS"/>
                <a:cs typeface="Comic Sans MS"/>
                <a:sym typeface="Comic Sans MS"/>
              </a:rPr>
              <a:t>of the child”.</a:t>
            </a:r>
            <a:endParaRPr b="0" i="1" sz="2000" u="none">
              <a:solidFill>
                <a:schemeClr val="lt2"/>
              </a:solidFill>
              <a:latin typeface="Arial"/>
              <a:ea typeface="Arial"/>
              <a:cs typeface="Arial"/>
              <a:sym typeface="Arial"/>
            </a:endParaRPr>
          </a:p>
          <a:p>
            <a:pPr indent="-285750" lvl="1" marL="742950" rtl="0" algn="l">
              <a:lnSpc>
                <a:spcPct val="80000"/>
              </a:lnSpc>
              <a:spcBef>
                <a:spcPts val="400"/>
              </a:spcBef>
              <a:spcAft>
                <a:spcPts val="0"/>
              </a:spcAft>
              <a:buClr>
                <a:schemeClr val="lt1"/>
              </a:buClr>
              <a:buSzPts val="2000"/>
              <a:buFont typeface="Arial"/>
              <a:buNone/>
            </a:pPr>
            <a:r>
              <a:t/>
            </a:r>
            <a:endParaRPr b="0" i="0" sz="2000" u="none">
              <a:solidFill>
                <a:schemeClr val="lt1"/>
              </a:solidFill>
              <a:latin typeface="Arial"/>
              <a:ea typeface="Arial"/>
              <a:cs typeface="Arial"/>
              <a:sym typeface="Arial"/>
            </a:endParaRPr>
          </a:p>
          <a:p>
            <a:pPr indent="-215900" lvl="0" marL="342900" rtl="0" algn="l">
              <a:spcBef>
                <a:spcPts val="400"/>
              </a:spcBef>
              <a:spcAft>
                <a:spcPts val="0"/>
              </a:spcAft>
              <a:buSzPts val="2000"/>
              <a:buFont typeface="Arial"/>
              <a:buNone/>
            </a:pPr>
            <a:r>
              <a:t/>
            </a:r>
            <a:endParaRPr b="0" i="0" sz="20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500"/>
                                        <p:tgtEl>
                                          <p:spTgt spid="2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500"/>
                                        <p:tgtEl>
                                          <p:spTgt spid="2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500"/>
                                        <p:tgtEl>
                                          <p:spTgt spid="2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3" st="3"/>
                                            </p:txEl>
                                          </p:spTgt>
                                        </p:tgtEl>
                                        <p:attrNameLst>
                                          <p:attrName>style.visibility</p:attrName>
                                        </p:attrNameLst>
                                      </p:cBhvr>
                                      <p:to>
                                        <p:strVal val="visible"/>
                                      </p:to>
                                    </p:set>
                                    <p:animEffect filter="fade" transition="in">
                                      <p:cBhvr>
                                        <p:cTn dur="500"/>
                                        <p:tgtEl>
                                          <p:spTgt spid="25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1"/>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66"/>
              </a:buClr>
              <a:buSzPts val="4400"/>
              <a:buFont typeface="Arial"/>
              <a:buNone/>
            </a:pPr>
            <a:r>
              <a:rPr b="1" i="0" lang="en-US" sz="4400" u="none">
                <a:solidFill>
                  <a:srgbClr val="FFFF66"/>
                </a:solidFill>
                <a:latin typeface="Arial"/>
                <a:ea typeface="Arial"/>
                <a:cs typeface="Arial"/>
                <a:sym typeface="Arial"/>
              </a:rPr>
              <a:t>Right to Participation</a:t>
            </a:r>
            <a:endParaRPr/>
          </a:p>
        </p:txBody>
      </p:sp>
      <p:sp>
        <p:nvSpPr>
          <p:cNvPr id="259" name="Google Shape;259;p21"/>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228600" lvl="2" marL="1143000" rtl="0" algn="l">
              <a:lnSpc>
                <a:spcPct val="90000"/>
              </a:lnSpc>
              <a:spcBef>
                <a:spcPts val="0"/>
              </a:spcBef>
              <a:spcAft>
                <a:spcPts val="0"/>
              </a:spcAft>
              <a:buSzPts val="3600"/>
              <a:buFont typeface="Comic Sans MS"/>
              <a:buNone/>
            </a:pPr>
            <a:r>
              <a:rPr b="0" i="0" lang="en-US" sz="3600" u="none">
                <a:solidFill>
                  <a:schemeClr val="lt2"/>
                </a:solidFill>
                <a:latin typeface="Comic Sans MS"/>
                <a:ea typeface="Comic Sans MS"/>
                <a:cs typeface="Comic Sans MS"/>
                <a:sym typeface="Comic Sans MS"/>
              </a:rPr>
              <a:t>Article 13</a:t>
            </a:r>
            <a:endParaRPr/>
          </a:p>
          <a:p>
            <a:pPr indent="-228600" lvl="2" marL="1143000" rtl="0" algn="l">
              <a:lnSpc>
                <a:spcPct val="90000"/>
              </a:lnSpc>
              <a:spcBef>
                <a:spcPts val="720"/>
              </a:spcBef>
              <a:spcAft>
                <a:spcPts val="0"/>
              </a:spcAft>
              <a:buSzPts val="3600"/>
              <a:buFont typeface="Arial"/>
              <a:buNone/>
            </a:pPr>
            <a:r>
              <a:t/>
            </a:r>
            <a:endParaRPr b="0" i="0" sz="3600" u="none">
              <a:solidFill>
                <a:schemeClr val="lt2"/>
              </a:solidFill>
              <a:latin typeface="Comic Sans MS"/>
              <a:ea typeface="Comic Sans MS"/>
              <a:cs typeface="Comic Sans MS"/>
              <a:sym typeface="Comic Sans MS"/>
            </a:endParaRPr>
          </a:p>
          <a:p>
            <a:pPr indent="-228600" lvl="2" marL="1143000" rtl="0" algn="l">
              <a:lnSpc>
                <a:spcPct val="90000"/>
              </a:lnSpc>
              <a:spcBef>
                <a:spcPts val="720"/>
              </a:spcBef>
              <a:spcAft>
                <a:spcPts val="0"/>
              </a:spcAft>
              <a:buSzPts val="3600"/>
              <a:buFont typeface="Comic Sans MS"/>
              <a:buNone/>
            </a:pPr>
            <a:r>
              <a:rPr b="0" i="1" lang="en-US" sz="3600" u="none">
                <a:solidFill>
                  <a:schemeClr val="lt2"/>
                </a:solidFill>
                <a:latin typeface="Comic Sans MS"/>
                <a:ea typeface="Comic Sans MS"/>
                <a:cs typeface="Comic Sans MS"/>
                <a:sym typeface="Comic Sans MS"/>
              </a:rPr>
              <a:t>“The child’s right to </a:t>
            </a:r>
            <a:r>
              <a:rPr b="0" i="1" lang="en-US" sz="3600" u="sng">
                <a:solidFill>
                  <a:schemeClr val="lt2"/>
                </a:solidFill>
                <a:latin typeface="Comic Sans MS"/>
                <a:ea typeface="Comic Sans MS"/>
                <a:cs typeface="Comic Sans MS"/>
                <a:sym typeface="Comic Sans MS"/>
              </a:rPr>
              <a:t>obtain and make known information</a:t>
            </a:r>
            <a:r>
              <a:rPr b="0" i="1" lang="en-US" sz="3600" u="none">
                <a:solidFill>
                  <a:schemeClr val="lt2"/>
                </a:solidFill>
                <a:latin typeface="Comic Sans MS"/>
                <a:ea typeface="Comic Sans MS"/>
                <a:cs typeface="Comic Sans MS"/>
                <a:sym typeface="Comic Sans MS"/>
              </a:rPr>
              <a:t>, and to express his or her views, unless this would </a:t>
            </a:r>
            <a:r>
              <a:rPr b="0" i="1" lang="en-US" sz="3600" u="sng">
                <a:solidFill>
                  <a:schemeClr val="lt2"/>
                </a:solidFill>
                <a:latin typeface="Comic Sans MS"/>
                <a:ea typeface="Comic Sans MS"/>
                <a:cs typeface="Comic Sans MS"/>
                <a:sym typeface="Comic Sans MS"/>
              </a:rPr>
              <a:t>violate the rights of others</a:t>
            </a:r>
            <a:r>
              <a:rPr b="0" i="1" lang="en-US" sz="3600" u="none">
                <a:solidFill>
                  <a:schemeClr val="lt2"/>
                </a:solidFill>
                <a:latin typeface="Comic Sans MS"/>
                <a:ea typeface="Comic Sans MS"/>
                <a:cs typeface="Comic Sans MS"/>
                <a:sym typeface="Comic Sans MS"/>
              </a:rPr>
              <a:t>”.</a:t>
            </a:r>
            <a:endParaRPr/>
          </a:p>
          <a:p>
            <a:pPr indent="-114300" lvl="0" marL="342900" rtl="0" algn="l">
              <a:spcBef>
                <a:spcPts val="720"/>
              </a:spcBef>
              <a:spcAft>
                <a:spcPts val="0"/>
              </a:spcAft>
              <a:buSzPts val="3600"/>
              <a:buFont typeface="Arial"/>
              <a:buNone/>
            </a:pPr>
            <a:r>
              <a:t/>
            </a:r>
            <a:endParaRPr b="0" i="1" sz="3600" u="none">
              <a:solidFill>
                <a:schemeClr val="lt2"/>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500"/>
                                        <p:tgtEl>
                                          <p:spTgt spid="2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9">
                                            <p:txEl>
                                              <p:pRg end="0" st="0"/>
                                            </p:txEl>
                                          </p:spTgt>
                                        </p:tgtEl>
                                        <p:attrNameLst>
                                          <p:attrName>style.visibility</p:attrName>
                                        </p:attrNameLst>
                                      </p:cBhvr>
                                      <p:to>
                                        <p:strVal val="visible"/>
                                      </p:to>
                                    </p:set>
                                    <p:anim calcmode="lin" valueType="num">
                                      <p:cBhvr additive="base">
                                        <p:cTn dur="500"/>
                                        <p:tgtEl>
                                          <p:spTgt spid="25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5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9">
                                            <p:txEl>
                                              <p:pRg end="1" st="1"/>
                                            </p:txEl>
                                          </p:spTgt>
                                        </p:tgtEl>
                                        <p:attrNameLst>
                                          <p:attrName>style.visibility</p:attrName>
                                        </p:attrNameLst>
                                      </p:cBhvr>
                                      <p:to>
                                        <p:strVal val="visible"/>
                                      </p:to>
                                    </p:set>
                                    <p:anim calcmode="lin" valueType="num">
                                      <p:cBhvr additive="base">
                                        <p:cTn dur="500"/>
                                        <p:tgtEl>
                                          <p:spTgt spid="25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5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9">
                                            <p:txEl>
                                              <p:pRg end="2" st="2"/>
                                            </p:txEl>
                                          </p:spTgt>
                                        </p:tgtEl>
                                        <p:attrNameLst>
                                          <p:attrName>style.visibility</p:attrName>
                                        </p:attrNameLst>
                                      </p:cBhvr>
                                      <p:to>
                                        <p:strVal val="visible"/>
                                      </p:to>
                                    </p:set>
                                    <p:anim calcmode="lin" valueType="num">
                                      <p:cBhvr additive="base">
                                        <p:cTn dur="500"/>
                                        <p:tgtEl>
                                          <p:spTgt spid="25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59">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9">
                                            <p:txEl>
                                              <p:pRg end="3" st="3"/>
                                            </p:txEl>
                                          </p:spTgt>
                                        </p:tgtEl>
                                        <p:attrNameLst>
                                          <p:attrName>style.visibility</p:attrName>
                                        </p:attrNameLst>
                                      </p:cBhvr>
                                      <p:to>
                                        <p:strVal val="visible"/>
                                      </p:to>
                                    </p:set>
                                    <p:anim calcmode="lin" valueType="num">
                                      <p:cBhvr additive="base">
                                        <p:cTn dur="500"/>
                                        <p:tgtEl>
                                          <p:spTgt spid="259">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59">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2"/>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66"/>
              </a:buClr>
              <a:buSzPts val="4400"/>
              <a:buFont typeface="Arial"/>
              <a:buNone/>
            </a:pPr>
            <a:r>
              <a:rPr b="1" i="0" lang="en-US" sz="4400" u="none">
                <a:solidFill>
                  <a:srgbClr val="FFFF66"/>
                </a:solidFill>
                <a:latin typeface="Arial"/>
                <a:ea typeface="Arial"/>
                <a:cs typeface="Arial"/>
                <a:sym typeface="Arial"/>
              </a:rPr>
              <a:t>Right to Participation</a:t>
            </a:r>
            <a:endParaRPr/>
          </a:p>
        </p:txBody>
      </p:sp>
      <p:sp>
        <p:nvSpPr>
          <p:cNvPr id="265" name="Google Shape;265;p22"/>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3600"/>
              <a:buFont typeface="Comic Sans MS"/>
              <a:buNone/>
            </a:pPr>
            <a:r>
              <a:rPr b="0" i="0" lang="en-US" sz="3600" u="none">
                <a:solidFill>
                  <a:schemeClr val="lt2"/>
                </a:solidFill>
                <a:latin typeface="Comic Sans MS"/>
                <a:ea typeface="Comic Sans MS"/>
                <a:cs typeface="Comic Sans MS"/>
                <a:sym typeface="Comic Sans MS"/>
              </a:rPr>
              <a:t>Article 15</a:t>
            </a:r>
            <a:endParaRPr/>
          </a:p>
          <a:p>
            <a:pPr indent="-342900" lvl="0" marL="342900" rtl="0" algn="l">
              <a:lnSpc>
                <a:spcPct val="100000"/>
              </a:lnSpc>
              <a:spcBef>
                <a:spcPts val="720"/>
              </a:spcBef>
              <a:spcAft>
                <a:spcPts val="0"/>
              </a:spcAft>
              <a:buSzPts val="3600"/>
              <a:buFont typeface="Arial"/>
              <a:buNone/>
            </a:pPr>
            <a:r>
              <a:t/>
            </a:r>
            <a:endParaRPr b="0" i="0" sz="3600" u="none">
              <a:solidFill>
                <a:schemeClr val="lt2"/>
              </a:solidFill>
              <a:latin typeface="Comic Sans MS"/>
              <a:ea typeface="Comic Sans MS"/>
              <a:cs typeface="Comic Sans MS"/>
              <a:sym typeface="Comic Sans MS"/>
            </a:endParaRPr>
          </a:p>
          <a:p>
            <a:pPr indent="-342900" lvl="0" marL="342900" rtl="0" algn="l">
              <a:lnSpc>
                <a:spcPct val="100000"/>
              </a:lnSpc>
              <a:spcBef>
                <a:spcPts val="720"/>
              </a:spcBef>
              <a:spcAft>
                <a:spcPts val="0"/>
              </a:spcAft>
              <a:buSzPts val="3600"/>
              <a:buFont typeface="Comic Sans MS"/>
              <a:buNone/>
            </a:pPr>
            <a:r>
              <a:rPr b="0" i="1" lang="en-US" sz="3600" u="none">
                <a:solidFill>
                  <a:schemeClr val="lt2"/>
                </a:solidFill>
                <a:latin typeface="Comic Sans MS"/>
                <a:ea typeface="Comic Sans MS"/>
                <a:cs typeface="Comic Sans MS"/>
                <a:sym typeface="Comic Sans MS"/>
              </a:rPr>
              <a:t>  “The right of the child to meet with others and to </a:t>
            </a:r>
            <a:r>
              <a:rPr b="0" i="1" lang="en-US" sz="3600" u="sng">
                <a:solidFill>
                  <a:schemeClr val="lt2"/>
                </a:solidFill>
                <a:latin typeface="Comic Sans MS"/>
                <a:ea typeface="Comic Sans MS"/>
                <a:cs typeface="Comic Sans MS"/>
                <a:sym typeface="Comic Sans MS"/>
              </a:rPr>
              <a:t>join or set up associations, </a:t>
            </a:r>
            <a:r>
              <a:rPr b="0" i="1" lang="en-US" sz="3600" u="none">
                <a:solidFill>
                  <a:schemeClr val="lt2"/>
                </a:solidFill>
                <a:latin typeface="Comic Sans MS"/>
                <a:ea typeface="Comic Sans MS"/>
                <a:cs typeface="Comic Sans MS"/>
                <a:sym typeface="Comic Sans MS"/>
              </a:rPr>
              <a:t>unless the fact of doing so violates the rights of others”.</a:t>
            </a:r>
            <a:endParaRPr b="0" i="1" sz="3200" u="none">
              <a:solidFill>
                <a:schemeClr val="lt1"/>
              </a:solidFill>
              <a:latin typeface="Garamond"/>
              <a:ea typeface="Garamond"/>
              <a:cs typeface="Garamond"/>
              <a:sym typeface="Garamond"/>
            </a:endParaRPr>
          </a:p>
          <a:p>
            <a:pPr indent="-139700" lvl="0" marL="342900" rtl="0" algn="l">
              <a:spcBef>
                <a:spcPts val="640"/>
              </a:spcBef>
              <a:spcAft>
                <a:spcPts val="0"/>
              </a:spcAft>
              <a:buSzPts val="3200"/>
              <a:buFont typeface="Arial"/>
              <a:buNone/>
            </a:pPr>
            <a:r>
              <a:t/>
            </a:r>
            <a:endParaRPr b="0" i="1" sz="3200" u="none">
              <a:solidFill>
                <a:schemeClr val="lt1"/>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5">
                                            <p:txEl>
                                              <p:pRg end="0" st="0"/>
                                            </p:txEl>
                                          </p:spTgt>
                                        </p:tgtEl>
                                        <p:attrNameLst>
                                          <p:attrName>style.visibility</p:attrName>
                                        </p:attrNameLst>
                                      </p:cBhvr>
                                      <p:to>
                                        <p:strVal val="visible"/>
                                      </p:to>
                                    </p:set>
                                    <p:anim calcmode="lin" valueType="num">
                                      <p:cBhvr additive="base">
                                        <p:cTn dur="500"/>
                                        <p:tgtEl>
                                          <p:spTgt spid="26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6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5">
                                            <p:txEl>
                                              <p:pRg end="1" st="1"/>
                                            </p:txEl>
                                          </p:spTgt>
                                        </p:tgtEl>
                                        <p:attrNameLst>
                                          <p:attrName>style.visibility</p:attrName>
                                        </p:attrNameLst>
                                      </p:cBhvr>
                                      <p:to>
                                        <p:strVal val="visible"/>
                                      </p:to>
                                    </p:set>
                                    <p:anim calcmode="lin" valueType="num">
                                      <p:cBhvr additive="base">
                                        <p:cTn dur="500"/>
                                        <p:tgtEl>
                                          <p:spTgt spid="265">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65">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5">
                                            <p:txEl>
                                              <p:pRg end="2" st="2"/>
                                            </p:txEl>
                                          </p:spTgt>
                                        </p:tgtEl>
                                        <p:attrNameLst>
                                          <p:attrName>style.visibility</p:attrName>
                                        </p:attrNameLst>
                                      </p:cBhvr>
                                      <p:to>
                                        <p:strVal val="visible"/>
                                      </p:to>
                                    </p:set>
                                    <p:anim calcmode="lin" valueType="num">
                                      <p:cBhvr additive="base">
                                        <p:cTn dur="500"/>
                                        <p:tgtEl>
                                          <p:spTgt spid="265">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65">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5">
                                            <p:txEl>
                                              <p:pRg end="3" st="3"/>
                                            </p:txEl>
                                          </p:spTgt>
                                        </p:tgtEl>
                                        <p:attrNameLst>
                                          <p:attrName>style.visibility</p:attrName>
                                        </p:attrNameLst>
                                      </p:cBhvr>
                                      <p:to>
                                        <p:strVal val="visible"/>
                                      </p:to>
                                    </p:set>
                                    <p:anim calcmode="lin" valueType="num">
                                      <p:cBhvr additive="base">
                                        <p:cTn dur="500"/>
                                        <p:tgtEl>
                                          <p:spTgt spid="265">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65">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3"/>
          <p:cNvSpPr txBox="1"/>
          <p:nvPr/>
        </p:nvSpPr>
        <p:spPr>
          <a:xfrm>
            <a:off x="152400" y="-1131887"/>
            <a:ext cx="8915400" cy="6756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2000"/>
              <a:buFont typeface="CG Times"/>
              <a:buNone/>
            </a:pPr>
            <a:r>
              <a:t/>
            </a:r>
            <a:endParaRPr b="0" i="0" sz="2000" u="non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 </a:t>
            </a:r>
            <a:endParaRPr/>
          </a:p>
          <a:p>
            <a:pPr indent="0" lvl="0" marL="0" marR="0" rtl="0" algn="l">
              <a:lnSpc>
                <a:spcPct val="100000"/>
              </a:lnSpc>
              <a:spcBef>
                <a:spcPts val="0"/>
              </a:spcBef>
              <a:spcAft>
                <a:spcPts val="0"/>
              </a:spcAft>
              <a:buClr>
                <a:schemeClr val="lt1"/>
              </a:buClr>
              <a:buSzPts val="1800"/>
              <a:buFont typeface="CG Times"/>
              <a:buNone/>
            </a:pPr>
            <a:r>
              <a:t/>
            </a:r>
            <a:endParaRPr b="0" i="0" sz="1800" u="non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000"/>
              <a:buFont typeface="CG Times"/>
              <a:buNone/>
            </a:pPr>
            <a:r>
              <a:t/>
            </a:r>
            <a:endParaRPr b="0" i="0" sz="2000" u="non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000"/>
              <a:buFont typeface="CG Times"/>
              <a:buNone/>
            </a:pPr>
            <a:r>
              <a:t/>
            </a:r>
            <a:endParaRPr b="0" i="0" sz="2000" u="non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FFFF00"/>
              </a:buClr>
              <a:buSzPts val="3200"/>
              <a:buFont typeface="Arial"/>
              <a:buNone/>
            </a:pPr>
            <a:r>
              <a:rPr b="1" i="0" lang="en-US" sz="3200" u="none">
                <a:solidFill>
                  <a:srgbClr val="FFFF00"/>
                </a:solidFill>
                <a:latin typeface="Arial"/>
                <a:ea typeface="Arial"/>
                <a:cs typeface="Arial"/>
                <a:sym typeface="Arial"/>
              </a:rPr>
              <a:t>HELPFUL LINKS </a:t>
            </a:r>
            <a:endParaRPr/>
          </a:p>
          <a:p>
            <a:pPr indent="-114300" lvl="0" marL="0" marR="0" rtl="0" algn="l">
              <a:lnSpc>
                <a:spcPct val="115000"/>
              </a:lnSpc>
              <a:spcBef>
                <a:spcPts val="0"/>
              </a:spcBef>
              <a:spcAft>
                <a:spcPts val="0"/>
              </a:spcAft>
              <a:buClr>
                <a:schemeClr val="lt1"/>
              </a:buClr>
              <a:buSzPts val="1800"/>
              <a:buFont typeface="Noto Sans Symbols"/>
              <a:buChar char="∙"/>
            </a:pPr>
            <a:r>
              <a:rPr b="0" i="0" lang="en-US" sz="1800" u="none">
                <a:solidFill>
                  <a:schemeClr val="lt1"/>
                </a:solidFill>
                <a:latin typeface="Arial"/>
                <a:ea typeface="Arial"/>
                <a:cs typeface="Arial"/>
                <a:sym typeface="Arial"/>
              </a:rPr>
              <a:t>Access the UN Convention on the Rights of the Child here: </a:t>
            </a:r>
            <a:r>
              <a:rPr b="0" i="0" lang="en-US" sz="1800" u="sng">
                <a:solidFill>
                  <a:srgbClr val="0000FF"/>
                </a:solidFill>
                <a:latin typeface="CG Times"/>
                <a:ea typeface="CG Times"/>
                <a:cs typeface="CG Times"/>
                <a:sym typeface="CG Times"/>
                <a:hlinkClick r:id="rId3">
                  <a:extLst>
                    <a:ext uri="{A12FA001-AC4F-418D-AE19-62706E023703}">
                      <ahyp:hlinkClr val="tx"/>
                    </a:ext>
                  </a:extLst>
                </a:hlinkClick>
              </a:rPr>
              <a:t>http://www.ohchr.org/Documents/ProfessionalInterest/crc.pdf</a:t>
            </a:r>
            <a:r>
              <a:rPr b="0" i="0" lang="en-US" sz="1800" u="none">
                <a:solidFill>
                  <a:schemeClr val="lt1"/>
                </a:solidFill>
                <a:latin typeface="Arial"/>
                <a:ea typeface="Arial"/>
                <a:cs typeface="Arial"/>
                <a:sym typeface="Arial"/>
              </a:rPr>
              <a:t> </a:t>
            </a:r>
            <a:endParaRPr b="0" i="0" sz="1400" u="none">
              <a:solidFill>
                <a:schemeClr val="lt1"/>
              </a:solidFill>
              <a:latin typeface="Calibri"/>
              <a:ea typeface="Calibri"/>
              <a:cs typeface="Calibri"/>
              <a:sym typeface="Calibri"/>
            </a:endParaRPr>
          </a:p>
          <a:p>
            <a:pPr indent="-114300" lvl="0" marL="0" marR="0" rtl="0" algn="l">
              <a:lnSpc>
                <a:spcPct val="115000"/>
              </a:lnSpc>
              <a:spcBef>
                <a:spcPts val="0"/>
              </a:spcBef>
              <a:spcAft>
                <a:spcPts val="0"/>
              </a:spcAft>
              <a:buClr>
                <a:schemeClr val="lt1"/>
              </a:buClr>
              <a:buSzPts val="1800"/>
              <a:buFont typeface="Noto Sans Symbols"/>
              <a:buChar char="∙"/>
            </a:pPr>
            <a:r>
              <a:rPr b="0" i="0" lang="en-US" sz="1800" u="none">
                <a:solidFill>
                  <a:schemeClr val="lt1"/>
                </a:solidFill>
                <a:latin typeface="Arial"/>
                <a:ea typeface="Arial"/>
                <a:cs typeface="Arial"/>
                <a:sym typeface="Arial"/>
              </a:rPr>
              <a:t>Access the Optional Protocol to the Convention on the Rights of the Child on the sale of children, child prostitution and child pornography (OPSC) here:</a:t>
            </a:r>
            <a:r>
              <a:rPr b="0" i="0" lang="en-US" sz="1400" u="none">
                <a:solidFill>
                  <a:schemeClr val="lt1"/>
                </a:solidFill>
                <a:latin typeface="Calibri"/>
                <a:ea typeface="Calibri"/>
                <a:cs typeface="Calibri"/>
                <a:sym typeface="Calibri"/>
              </a:rPr>
              <a:t> </a:t>
            </a:r>
            <a:r>
              <a:rPr b="0" i="0" lang="en-US" sz="1800" u="sng">
                <a:solidFill>
                  <a:srgbClr val="0000FF"/>
                </a:solidFill>
                <a:latin typeface="CG Times"/>
                <a:ea typeface="CG Times"/>
                <a:cs typeface="CG Times"/>
                <a:sym typeface="CG Times"/>
                <a:hlinkClick r:id="rId4">
                  <a:extLst>
                    <a:ext uri="{A12FA001-AC4F-418D-AE19-62706E023703}">
                      <ahyp:hlinkClr val="tx"/>
                    </a:ext>
                  </a:extLst>
                </a:hlinkClick>
              </a:rPr>
              <a:t>http://www.ohchr.org/Documents/ProfessionalInterest/crc-sale.pdf</a:t>
            </a:r>
            <a:r>
              <a:rPr b="0" i="0" lang="en-US" sz="1800" u="none">
                <a:solidFill>
                  <a:schemeClr val="lt1"/>
                </a:solidFill>
                <a:latin typeface="Arial"/>
                <a:ea typeface="Arial"/>
                <a:cs typeface="Arial"/>
                <a:sym typeface="Arial"/>
              </a:rPr>
              <a:t>   </a:t>
            </a:r>
            <a:endParaRPr b="0" i="0" sz="1400" u="none">
              <a:solidFill>
                <a:schemeClr val="lt1"/>
              </a:solidFill>
              <a:latin typeface="Calibri"/>
              <a:ea typeface="Calibri"/>
              <a:cs typeface="Calibri"/>
              <a:sym typeface="Calibri"/>
            </a:endParaRPr>
          </a:p>
          <a:p>
            <a:pPr indent="-114300" lvl="0" marL="0" marR="0" rtl="0" algn="l">
              <a:lnSpc>
                <a:spcPct val="115000"/>
              </a:lnSpc>
              <a:spcBef>
                <a:spcPts val="0"/>
              </a:spcBef>
              <a:spcAft>
                <a:spcPts val="0"/>
              </a:spcAft>
              <a:buClr>
                <a:schemeClr val="lt1"/>
              </a:buClr>
              <a:buSzPts val="1800"/>
              <a:buFont typeface="Noto Sans Symbols"/>
              <a:buChar char="∙"/>
            </a:pPr>
            <a:r>
              <a:rPr b="0" i="0" lang="en-US" sz="1800" u="none">
                <a:solidFill>
                  <a:schemeClr val="lt1"/>
                </a:solidFill>
                <a:latin typeface="Arial"/>
                <a:ea typeface="Arial"/>
                <a:cs typeface="Arial"/>
                <a:sym typeface="Arial"/>
              </a:rPr>
              <a:t>Access the Optional Protocol to the Convention on the Rights of the Child on the involvement of children in armed conflicts (OPAC) here:</a:t>
            </a:r>
            <a:endParaRPr b="0" i="0" sz="1400" u="none">
              <a:solidFill>
                <a:schemeClr val="lt1"/>
              </a:solidFill>
              <a:latin typeface="Calibri"/>
              <a:ea typeface="Calibri"/>
              <a:cs typeface="Calibri"/>
              <a:sym typeface="Calibri"/>
            </a:endParaRPr>
          </a:p>
          <a:p>
            <a:pPr indent="0" lvl="0" marL="0" marR="0" rtl="0" algn="l">
              <a:lnSpc>
                <a:spcPct val="115000"/>
              </a:lnSpc>
              <a:spcBef>
                <a:spcPts val="0"/>
              </a:spcBef>
              <a:spcAft>
                <a:spcPts val="0"/>
              </a:spcAft>
              <a:buClr>
                <a:srgbClr val="0000FF"/>
              </a:buClr>
              <a:buSzPts val="1800"/>
              <a:buFont typeface="CG Times"/>
              <a:buNone/>
            </a:pPr>
            <a:r>
              <a:rPr b="0" i="0" lang="en-US" sz="1800" u="sng">
                <a:solidFill>
                  <a:srgbClr val="0000FF"/>
                </a:solidFill>
                <a:latin typeface="CG Times"/>
                <a:ea typeface="CG Times"/>
                <a:cs typeface="CG Times"/>
                <a:sym typeface="CG Times"/>
                <a:hlinkClick r:id="rId5">
                  <a:extLst>
                    <a:ext uri="{A12FA001-AC4F-418D-AE19-62706E023703}">
                      <ahyp:hlinkClr val="tx"/>
                    </a:ext>
                  </a:extLst>
                </a:hlinkClick>
              </a:rPr>
              <a:t>http://www.ohchr.org/Documents/ProfessionalInterest/crc-conflict.pdf</a:t>
            </a:r>
            <a:r>
              <a:rPr b="0" i="0" lang="en-US" sz="1800" u="none">
                <a:solidFill>
                  <a:schemeClr val="lt1"/>
                </a:solidFill>
                <a:latin typeface="Arial"/>
                <a:ea typeface="Arial"/>
                <a:cs typeface="Arial"/>
                <a:sym typeface="Arial"/>
              </a:rPr>
              <a:t>  </a:t>
            </a:r>
            <a:endParaRPr b="0" i="0" sz="1400" u="none">
              <a:solidFill>
                <a:schemeClr val="lt1"/>
              </a:solidFill>
              <a:latin typeface="Calibri"/>
              <a:ea typeface="Calibri"/>
              <a:cs typeface="Calibri"/>
              <a:sym typeface="Calibri"/>
            </a:endParaRPr>
          </a:p>
          <a:p>
            <a:pPr indent="0" lvl="0" marL="0" marR="0" rtl="0" algn="l">
              <a:lnSpc>
                <a:spcPct val="115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Access the Optional Protocol to the Convention on the Rights of the Child on a communications procedure here:</a:t>
            </a:r>
            <a:endParaRPr b="0" i="0" sz="1400" u="none">
              <a:solidFill>
                <a:schemeClr val="lt1"/>
              </a:solidFill>
              <a:latin typeface="Calibri"/>
              <a:ea typeface="Calibri"/>
              <a:cs typeface="Calibri"/>
              <a:sym typeface="Calibri"/>
            </a:endParaRPr>
          </a:p>
          <a:p>
            <a:pPr indent="0" lvl="0" marL="0" marR="0" rtl="0" algn="l">
              <a:lnSpc>
                <a:spcPct val="115000"/>
              </a:lnSpc>
              <a:spcBef>
                <a:spcPts val="0"/>
              </a:spcBef>
              <a:spcAft>
                <a:spcPts val="0"/>
              </a:spcAft>
              <a:buClr>
                <a:srgbClr val="0000FF"/>
              </a:buClr>
              <a:buSzPts val="1800"/>
              <a:buFont typeface="CG Times"/>
              <a:buNone/>
            </a:pPr>
            <a:r>
              <a:rPr b="0" i="0" lang="en-US" sz="1800" u="sng">
                <a:solidFill>
                  <a:srgbClr val="0000FF"/>
                </a:solidFill>
                <a:latin typeface="CG Times"/>
                <a:ea typeface="CG Times"/>
                <a:cs typeface="CG Times"/>
                <a:sym typeface="CG Times"/>
                <a:hlinkClick r:id="rId6">
                  <a:extLst>
                    <a:ext uri="{A12FA001-AC4F-418D-AE19-62706E023703}">
                      <ahyp:hlinkClr val="tx"/>
                    </a:ext>
                  </a:extLst>
                </a:hlinkClick>
              </a:rPr>
              <a:t>http://treaties.un.org/doc/source/signature/2012/CTC_4-11d.pdf</a:t>
            </a:r>
            <a:r>
              <a:rPr b="0" i="0" lang="en-US" sz="1800" u="none">
                <a:solidFill>
                  <a:schemeClr val="lt1"/>
                </a:solidFill>
                <a:latin typeface="Arial"/>
                <a:ea typeface="Arial"/>
                <a:cs typeface="Arial"/>
                <a:sym typeface="Arial"/>
              </a:rPr>
              <a:t>  </a:t>
            </a:r>
            <a:endParaRPr b="0" i="0" sz="1400" u="none">
              <a:solidFill>
                <a:schemeClr val="lt1"/>
              </a:solidFill>
              <a:latin typeface="Calibri"/>
              <a:ea typeface="Calibri"/>
              <a:cs typeface="Calibri"/>
              <a:sym typeface="Calibri"/>
            </a:endParaRPr>
          </a:p>
          <a:p>
            <a:pPr indent="-114300" lvl="0" marL="0" marR="0" rtl="0" algn="l">
              <a:lnSpc>
                <a:spcPct val="115000"/>
              </a:lnSpc>
              <a:spcBef>
                <a:spcPts val="0"/>
              </a:spcBef>
              <a:spcAft>
                <a:spcPts val="0"/>
              </a:spcAft>
              <a:buClr>
                <a:schemeClr val="lt1"/>
              </a:buClr>
              <a:buSzPts val="1800"/>
              <a:buFont typeface="Noto Sans Symbols"/>
              <a:buChar char="∙"/>
            </a:pPr>
            <a:r>
              <a:rPr b="0" i="0" lang="en-US" sz="1800" u="none">
                <a:solidFill>
                  <a:schemeClr val="lt1"/>
                </a:solidFill>
                <a:latin typeface="Arial"/>
                <a:ea typeface="Arial"/>
                <a:cs typeface="Arial"/>
                <a:sym typeface="Arial"/>
              </a:rPr>
              <a:t>Access the Lists of States Parties to the Convention and its Optional Protocols here: </a:t>
            </a:r>
            <a:endParaRPr b="0" i="0" sz="1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FF"/>
              </a:buClr>
              <a:buSzPts val="1800"/>
              <a:buFont typeface="CG Times"/>
              <a:buNone/>
            </a:pPr>
            <a:r>
              <a:rPr b="0" i="0" lang="en-US" sz="1800" u="sng">
                <a:solidFill>
                  <a:srgbClr val="0000FF"/>
                </a:solidFill>
                <a:latin typeface="CG Times"/>
                <a:ea typeface="CG Times"/>
                <a:cs typeface="CG Times"/>
                <a:sym typeface="CG Times"/>
                <a:hlinkClick r:id="rId7">
                  <a:extLst>
                    <a:ext uri="{A12FA001-AC4F-418D-AE19-62706E023703}">
                      <ahyp:hlinkClr val="tx"/>
                    </a:ext>
                  </a:extLst>
                </a:hlinkClick>
              </a:rPr>
              <a:t>http://tbinternet.ohchr.org/_layouts/TreatyBodyExternal/Treaty.aspx?Treaty=CRC&amp;Lang=en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4"/>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00"/>
              </a:buClr>
              <a:buSzPts val="3600"/>
              <a:buFont typeface="Arial"/>
              <a:buNone/>
            </a:pPr>
            <a:r>
              <a:rPr b="1" i="0" lang="en-US" sz="3600" u="none">
                <a:solidFill>
                  <a:srgbClr val="FFFF00"/>
                </a:solidFill>
                <a:latin typeface="Arial"/>
                <a:ea typeface="Arial"/>
                <a:cs typeface="Arial"/>
                <a:sym typeface="Arial"/>
              </a:rPr>
              <a:t>The UN Committee on the Rights of the Child</a:t>
            </a:r>
            <a:endParaRPr/>
          </a:p>
        </p:txBody>
      </p:sp>
      <p:sp>
        <p:nvSpPr>
          <p:cNvPr id="276" name="Google Shape;276;p24"/>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lt2"/>
              </a:buClr>
              <a:buSzPts val="3200"/>
              <a:buFont typeface="Arial"/>
              <a:buNone/>
            </a:pPr>
            <a:r>
              <a:t/>
            </a:r>
            <a:endParaRPr b="0" i="0" sz="3200" u="none">
              <a:solidFill>
                <a:schemeClr val="lt1"/>
              </a:solidFill>
              <a:latin typeface="Arial"/>
              <a:ea typeface="Arial"/>
              <a:cs typeface="Arial"/>
              <a:sym typeface="Arial"/>
            </a:endParaRPr>
          </a:p>
          <a:p>
            <a:pPr indent="-342900" lvl="0" marL="342900" marR="0" rtl="0" algn="l">
              <a:lnSpc>
                <a:spcPct val="100000"/>
              </a:lnSpc>
              <a:spcBef>
                <a:spcPts val="400"/>
              </a:spcBef>
              <a:spcAft>
                <a:spcPts val="0"/>
              </a:spcAft>
              <a:buClr>
                <a:schemeClr val="lt2"/>
              </a:buClr>
              <a:buSzPts val="2000"/>
              <a:buFont typeface="Arial"/>
              <a:buChar char="•"/>
            </a:pPr>
            <a:r>
              <a:rPr b="0" i="0" lang="en-US" sz="2000" u="none">
                <a:solidFill>
                  <a:schemeClr val="lt1"/>
                </a:solidFill>
                <a:latin typeface="Arial"/>
                <a:ea typeface="Arial"/>
                <a:cs typeface="Arial"/>
                <a:sym typeface="Arial"/>
              </a:rPr>
              <a:t>The Treaty Body for the CRC is called the Committee on the Rights of the Child (the Committee) which consists of 18 independent experts in the field of child rights, nominated and elected by States Parties in the UN General Assembly. </a:t>
            </a:r>
            <a:endParaRPr/>
          </a:p>
          <a:p>
            <a:pPr indent="-342900" lvl="0" marL="342900" marR="0" rtl="0" algn="l">
              <a:lnSpc>
                <a:spcPct val="100000"/>
              </a:lnSpc>
              <a:spcBef>
                <a:spcPts val="400"/>
              </a:spcBef>
              <a:spcAft>
                <a:spcPts val="0"/>
              </a:spcAft>
              <a:buClr>
                <a:schemeClr val="lt2"/>
              </a:buClr>
              <a:buSzPts val="2000"/>
              <a:buFont typeface="Arial"/>
              <a:buChar char="•"/>
            </a:pPr>
            <a:r>
              <a:rPr b="0" i="0" lang="en-US" sz="2000" u="none">
                <a:solidFill>
                  <a:schemeClr val="lt1"/>
                </a:solidFill>
                <a:latin typeface="Arial"/>
                <a:ea typeface="Arial"/>
                <a:cs typeface="Arial"/>
                <a:sym typeface="Arial"/>
              </a:rPr>
              <a:t>The Committee meets in Geneva three times a year for a period of four weeks each session. The principal objective of its work is to review States Parties reports on implementation of the Convention.  This is done during public constructive dialogues with official Government delegations.  The Committee can only receive or consider information concerning countries which have ratified or acceded to the CRC.  The Committee reviews on average 10 States during each session.</a:t>
            </a:r>
            <a:endParaRPr/>
          </a:p>
          <a:p>
            <a:pPr indent="-228600" lvl="0" marL="342900" marR="0" rtl="0" algn="l">
              <a:lnSpc>
                <a:spcPct val="100000"/>
              </a:lnSpc>
              <a:spcBef>
                <a:spcPts val="360"/>
              </a:spcBef>
              <a:spcAft>
                <a:spcPts val="0"/>
              </a:spcAft>
              <a:buClr>
                <a:schemeClr val="lt2"/>
              </a:buClr>
              <a:buSzPts val="1800"/>
              <a:buFont typeface="Arial"/>
              <a:buNone/>
            </a:pPr>
            <a:r>
              <a:t/>
            </a:r>
            <a:endParaRPr b="0" i="0" sz="1800" u="none">
              <a:solidFill>
                <a:schemeClr val="lt1"/>
              </a:solidFill>
              <a:latin typeface="Arial"/>
              <a:ea typeface="Arial"/>
              <a:cs typeface="Arial"/>
              <a:sym typeface="Arial"/>
            </a:endParaRPr>
          </a:p>
          <a:p>
            <a:pPr indent="-228600" lvl="0" marL="342900" marR="0" rtl="0" algn="l">
              <a:spcBef>
                <a:spcPts val="360"/>
              </a:spcBef>
              <a:spcAft>
                <a:spcPts val="0"/>
              </a:spcAft>
              <a:buClr>
                <a:schemeClr val="lt2"/>
              </a:buClr>
              <a:buSzPts val="1800"/>
              <a:buFont typeface="Arial"/>
              <a:buNone/>
            </a:pPr>
            <a:r>
              <a:t/>
            </a:r>
            <a:endParaRPr b="0" i="0" sz="1800" u="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descr="Description: CRC cycle" id="281" name="Google Shape;281;p25"/>
          <p:cNvPicPr preferRelativeResize="0"/>
          <p:nvPr/>
        </p:nvPicPr>
        <p:blipFill rotWithShape="1">
          <a:blip r:embed="rId3">
            <a:alphaModFix/>
          </a:blip>
          <a:srcRect b="0" l="0" r="0" t="0"/>
          <a:stretch/>
        </p:blipFill>
        <p:spPr>
          <a:xfrm>
            <a:off x="152400" y="228600"/>
            <a:ext cx="8915400" cy="5715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http://i1.tribune.com.pk/wp-content/uploads/2011/11/293191-PolioDESIGNAMNAIQBAL-1321505364-459-640x480.jpg" id="288" name="Google Shape;288;p26"/>
          <p:cNvPicPr preferRelativeResize="0"/>
          <p:nvPr/>
        </p:nvPicPr>
        <p:blipFill rotWithShape="1">
          <a:blip r:embed="rId3">
            <a:alphaModFix/>
          </a:blip>
          <a:srcRect b="0" l="0" r="0" t="0"/>
          <a:stretch/>
        </p:blipFill>
        <p:spPr>
          <a:xfrm>
            <a:off x="0" y="-31750"/>
            <a:ext cx="9144000" cy="6889750"/>
          </a:xfrm>
          <a:prstGeom prst="rect">
            <a:avLst/>
          </a:prstGeom>
          <a:noFill/>
          <a:ln>
            <a:noFill/>
          </a:ln>
        </p:spPr>
      </p:pic>
      <p:sp>
        <p:nvSpPr>
          <p:cNvPr id="289" name="Google Shape;289;p26"/>
          <p:cNvSpPr txBox="1"/>
          <p:nvPr>
            <p:ph type="ctrTitle"/>
          </p:nvPr>
        </p:nvSpPr>
        <p:spPr>
          <a:xfrm>
            <a:off x="0" y="5105400"/>
            <a:ext cx="9144000" cy="7207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F0"/>
              </a:buClr>
              <a:buSzPts val="4400"/>
              <a:buFont typeface="Arial"/>
              <a:buNone/>
            </a:pPr>
            <a:r>
              <a:rPr b="1" i="0" lang="en-US" sz="4400" u="none">
                <a:solidFill>
                  <a:srgbClr val="00B0F0"/>
                </a:solidFill>
                <a:latin typeface="Arial"/>
                <a:ea typeface="Arial"/>
                <a:cs typeface="Arial"/>
                <a:sym typeface="Arial"/>
              </a:rPr>
              <a:t>                 THANK YOU</a:t>
            </a:r>
            <a:endParaRPr/>
          </a:p>
        </p:txBody>
      </p:sp>
      <p:sp>
        <p:nvSpPr>
          <p:cNvPr descr="http://us.mg6.mail.yahoo.com/ya/download?fid=Inbox&amp;mid=2_0_0_1_17349462_AFzci2IAAThyT5Vg0A7TommgSaQ&amp;pid=7&amp;tnef=&amp;YY=1335409407571&amp;file_name=DSC00535.jpg&amp;appid=YahooMailNeo" id="290" name="Google Shape;290;p26"/>
          <p:cNvSpPr txBox="1"/>
          <p:nvPr/>
        </p:nvSpPr>
        <p:spPr>
          <a:xfrm>
            <a:off x="155575" y="-5486400"/>
            <a:ext cx="15240000" cy="1143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G Times"/>
              <a:ea typeface="CG Times"/>
              <a:cs typeface="CG Times"/>
              <a:sym typeface="CG Time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66"/>
              </a:buClr>
              <a:buSzPts val="4400"/>
              <a:buFont typeface="Arial"/>
              <a:buNone/>
            </a:pPr>
            <a:r>
              <a:rPr b="1" i="0" lang="en-US" sz="4400" u="none">
                <a:solidFill>
                  <a:srgbClr val="FFFF66"/>
                </a:solidFill>
                <a:latin typeface="Arial"/>
                <a:ea typeface="Arial"/>
                <a:cs typeface="Arial"/>
                <a:sym typeface="Arial"/>
              </a:rPr>
              <a:t>Learning Objectives</a:t>
            </a:r>
            <a:endParaRPr/>
          </a:p>
        </p:txBody>
      </p:sp>
      <p:sp>
        <p:nvSpPr>
          <p:cNvPr id="147" name="Google Shape;147;p3"/>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228600" lvl="2" marL="1143000" rtl="0" algn="just">
              <a:lnSpc>
                <a:spcPct val="100000"/>
              </a:lnSpc>
              <a:spcBef>
                <a:spcPts val="0"/>
              </a:spcBef>
              <a:spcAft>
                <a:spcPts val="0"/>
              </a:spcAft>
              <a:buClr>
                <a:schemeClr val="lt2"/>
              </a:buClr>
              <a:buSzPts val="2400"/>
              <a:buFont typeface="Noto Sans Symbols"/>
              <a:buChar char="∙"/>
            </a:pPr>
            <a:r>
              <a:rPr b="0" i="0" lang="en-US" sz="2400" u="none">
                <a:solidFill>
                  <a:schemeClr val="lt2"/>
                </a:solidFill>
                <a:latin typeface="Comic Sans MS"/>
                <a:ea typeface="Comic Sans MS"/>
                <a:cs typeface="Comic Sans MS"/>
                <a:sym typeface="Comic Sans MS"/>
              </a:rPr>
              <a:t> To enhance knowledge and understanding of child rights</a:t>
            </a:r>
            <a:endParaRPr/>
          </a:p>
          <a:p>
            <a:pPr indent="-228600" lvl="2" marL="1143000" rtl="0" algn="just">
              <a:lnSpc>
                <a:spcPct val="100000"/>
              </a:lnSpc>
              <a:spcBef>
                <a:spcPts val="480"/>
              </a:spcBef>
              <a:spcAft>
                <a:spcPts val="0"/>
              </a:spcAft>
              <a:buClr>
                <a:schemeClr val="lt2"/>
              </a:buClr>
              <a:buSzPts val="2400"/>
              <a:buFont typeface="Noto Sans Symbols"/>
              <a:buChar char="∙"/>
            </a:pPr>
            <a:r>
              <a:rPr b="0" i="0" lang="en-US" sz="2400" u="none">
                <a:solidFill>
                  <a:schemeClr val="lt2"/>
                </a:solidFill>
                <a:latin typeface="Comic Sans MS"/>
                <a:ea typeface="Comic Sans MS"/>
                <a:cs typeface="Comic Sans MS"/>
                <a:sym typeface="Comic Sans MS"/>
              </a:rPr>
              <a:t>To provide an overview of the UNCRC - its background and context</a:t>
            </a:r>
            <a:endParaRPr/>
          </a:p>
          <a:p>
            <a:pPr indent="-228600" lvl="2" marL="1143000" rtl="0" algn="just">
              <a:lnSpc>
                <a:spcPct val="100000"/>
              </a:lnSpc>
              <a:spcBef>
                <a:spcPts val="480"/>
              </a:spcBef>
              <a:spcAft>
                <a:spcPts val="0"/>
              </a:spcAft>
              <a:buClr>
                <a:schemeClr val="lt2"/>
              </a:buClr>
              <a:buSzPts val="2400"/>
              <a:buFont typeface="Noto Sans Symbols"/>
              <a:buChar char="∙"/>
            </a:pPr>
            <a:r>
              <a:rPr b="0" i="0" lang="en-US" sz="2400" u="none">
                <a:solidFill>
                  <a:schemeClr val="lt2"/>
                </a:solidFill>
                <a:latin typeface="Comic Sans MS"/>
                <a:ea typeface="Comic Sans MS"/>
                <a:cs typeface="Comic Sans MS"/>
                <a:sym typeface="Comic Sans MS"/>
              </a:rPr>
              <a:t> To review the principles and provisions of the CRC</a:t>
            </a:r>
            <a:endParaRPr/>
          </a:p>
          <a:p>
            <a:pPr indent="-228600" lvl="2" marL="1143000" rtl="0" algn="just">
              <a:lnSpc>
                <a:spcPct val="100000"/>
              </a:lnSpc>
              <a:spcBef>
                <a:spcPts val="480"/>
              </a:spcBef>
              <a:spcAft>
                <a:spcPts val="0"/>
              </a:spcAft>
              <a:buClr>
                <a:schemeClr val="lt2"/>
              </a:buClr>
              <a:buSzPts val="2400"/>
              <a:buFont typeface="Noto Sans Symbols"/>
              <a:buChar char="∙"/>
            </a:pPr>
            <a:r>
              <a:rPr b="0" i="0" lang="en-US" sz="2400" u="none">
                <a:solidFill>
                  <a:schemeClr val="lt2"/>
                </a:solidFill>
                <a:latin typeface="Comic Sans MS"/>
                <a:ea typeface="Comic Sans MS"/>
                <a:cs typeface="Comic Sans MS"/>
                <a:sym typeface="Comic Sans MS"/>
              </a:rPr>
              <a:t> To discuss some key child rights issues in the Southeast Asian context</a:t>
            </a:r>
            <a:endParaRPr/>
          </a:p>
          <a:p>
            <a:pPr indent="-228600" lvl="2" marL="1143000" rtl="0" algn="just">
              <a:lnSpc>
                <a:spcPct val="100000"/>
              </a:lnSpc>
              <a:spcBef>
                <a:spcPts val="480"/>
              </a:spcBef>
              <a:spcAft>
                <a:spcPts val="0"/>
              </a:spcAft>
              <a:buClr>
                <a:schemeClr val="lt2"/>
              </a:buClr>
              <a:buSzPts val="2400"/>
              <a:buFont typeface="Noto Sans Symbols"/>
              <a:buChar char="∙"/>
            </a:pPr>
            <a:r>
              <a:rPr b="0" i="0" lang="en-US" sz="2400" u="none">
                <a:solidFill>
                  <a:schemeClr val="lt2"/>
                </a:solidFill>
                <a:latin typeface="Comic Sans MS"/>
                <a:ea typeface="Comic Sans MS"/>
                <a:cs typeface="Comic Sans MS"/>
                <a:sym typeface="Comic Sans MS"/>
              </a:rPr>
              <a:t> To discuss opportunities and challenges</a:t>
            </a:r>
            <a:endParaRPr/>
          </a:p>
          <a:p>
            <a:pPr indent="-190500" lvl="0" marL="342900" rtl="0" algn="l">
              <a:spcBef>
                <a:spcPts val="480"/>
              </a:spcBef>
              <a:spcAft>
                <a:spcPts val="0"/>
              </a:spcAft>
              <a:buSzPts val="2400"/>
              <a:buFont typeface="Arial"/>
              <a:buNone/>
            </a:pPr>
            <a:r>
              <a:t/>
            </a:r>
            <a:endParaRPr b="0" i="0" sz="2400" u="none">
              <a:solidFill>
                <a:schemeClr val="lt2"/>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ppt_w</p:attrName>
                                        </p:attrNameLst>
                                      </p:cBhvr>
                                      <p:tavLst>
                                        <p:tav fmla="" tm="0">
                                          <p:val>
                                            <p:strVal val="0"/>
                                          </p:val>
                                        </p:tav>
                                        <p:tav fmla="" tm="100000">
                                          <p:val>
                                            <p:strVal val="#ppt_w"/>
                                          </p:val>
                                        </p:tav>
                                      </p:tavLst>
                                    </p:anim>
                                    <p:anim calcmode="lin" valueType="num">
                                      <p:cBhvr additive="base">
                                        <p:cTn dur="500"/>
                                        <p:tgtEl>
                                          <p:spTgt spid="1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 calcmode="lin" valueType="num">
                                      <p:cBhvr additive="base">
                                        <p:cTn dur="500"/>
                                        <p:tgtEl>
                                          <p:spTgt spid="14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anim calcmode="lin" valueType="num">
                                      <p:cBhvr additive="base">
                                        <p:cTn dur="500"/>
                                        <p:tgtEl>
                                          <p:spTgt spid="14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anim calcmode="lin" valueType="num">
                                      <p:cBhvr additive="base">
                                        <p:cTn dur="500"/>
                                        <p:tgtEl>
                                          <p:spTgt spid="14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anim calcmode="lin" valueType="num">
                                      <p:cBhvr additive="base">
                                        <p:cTn dur="500"/>
                                        <p:tgtEl>
                                          <p:spTgt spid="14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anim calcmode="lin" valueType="num">
                                      <p:cBhvr additive="base">
                                        <p:cTn dur="500"/>
                                        <p:tgtEl>
                                          <p:spTgt spid="14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anim calcmode="lin" valueType="num">
                                      <p:cBhvr additive="base">
                                        <p:cTn dur="500"/>
                                        <p:tgtEl>
                                          <p:spTgt spid="14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66"/>
              </a:buClr>
              <a:buSzPts val="4400"/>
              <a:buFont typeface="Arial"/>
              <a:buNone/>
            </a:pPr>
            <a:r>
              <a:rPr b="1" i="0" lang="en-US" sz="4400" u="none">
                <a:solidFill>
                  <a:srgbClr val="FFFF66"/>
                </a:solidFill>
                <a:latin typeface="Arial"/>
                <a:ea typeface="Arial"/>
                <a:cs typeface="Arial"/>
                <a:sym typeface="Arial"/>
              </a:rPr>
              <a:t>Session Outline</a:t>
            </a:r>
            <a:endParaRPr/>
          </a:p>
        </p:txBody>
      </p:sp>
      <p:sp>
        <p:nvSpPr>
          <p:cNvPr id="153" name="Google Shape;153;p4"/>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chemeClr val="lt2"/>
              </a:buClr>
              <a:buSzPts val="2800"/>
              <a:buFont typeface="Comic Sans MS"/>
              <a:buChar char="•"/>
            </a:pPr>
            <a:r>
              <a:rPr b="0" i="0" lang="en-US" sz="2800" u="none">
                <a:solidFill>
                  <a:schemeClr val="lt2"/>
                </a:solidFill>
                <a:latin typeface="Comic Sans MS"/>
                <a:ea typeface="Comic Sans MS"/>
                <a:cs typeface="Comic Sans MS"/>
                <a:sym typeface="Comic Sans MS"/>
              </a:rPr>
              <a:t> Introduction – Children’s Rights as Human Rights</a:t>
            </a:r>
            <a:endParaRPr/>
          </a:p>
          <a:p>
            <a:pPr indent="-342900" lvl="0" marL="342900" rtl="0" algn="just">
              <a:lnSpc>
                <a:spcPct val="100000"/>
              </a:lnSpc>
              <a:spcBef>
                <a:spcPts val="560"/>
              </a:spcBef>
              <a:spcAft>
                <a:spcPts val="0"/>
              </a:spcAft>
              <a:buClr>
                <a:schemeClr val="lt2"/>
              </a:buClr>
              <a:buSzPts val="2800"/>
              <a:buFont typeface="Comic Sans MS"/>
              <a:buChar char="•"/>
            </a:pPr>
            <a:r>
              <a:rPr b="0" i="0" lang="en-US" sz="2800" u="none">
                <a:solidFill>
                  <a:schemeClr val="lt2"/>
                </a:solidFill>
                <a:latin typeface="Comic Sans MS"/>
                <a:ea typeface="Comic Sans MS"/>
                <a:cs typeface="Comic Sans MS"/>
                <a:sym typeface="Comic Sans MS"/>
              </a:rPr>
              <a:t>Background and Context of the United Nations Convention on the Rights of the Child – UNCRC</a:t>
            </a:r>
            <a:endParaRPr/>
          </a:p>
          <a:p>
            <a:pPr indent="-342900" lvl="0" marL="342900" rtl="0" algn="just">
              <a:lnSpc>
                <a:spcPct val="100000"/>
              </a:lnSpc>
              <a:spcBef>
                <a:spcPts val="560"/>
              </a:spcBef>
              <a:spcAft>
                <a:spcPts val="0"/>
              </a:spcAft>
              <a:buClr>
                <a:schemeClr val="lt2"/>
              </a:buClr>
              <a:buSzPts val="2800"/>
              <a:buFont typeface="Comic Sans MS"/>
              <a:buChar char="•"/>
            </a:pPr>
            <a:r>
              <a:rPr b="0" i="0" lang="en-US" sz="2800" u="none">
                <a:solidFill>
                  <a:schemeClr val="lt2"/>
                </a:solidFill>
                <a:latin typeface="Comic Sans MS"/>
                <a:ea typeface="Comic Sans MS"/>
                <a:cs typeface="Comic Sans MS"/>
                <a:sym typeface="Comic Sans MS"/>
              </a:rPr>
              <a:t>Main Provisions of the CRC – SPPD</a:t>
            </a:r>
            <a:endParaRPr/>
          </a:p>
          <a:p>
            <a:pPr indent="-342900" lvl="0" marL="342900" rtl="0" algn="just">
              <a:lnSpc>
                <a:spcPct val="100000"/>
              </a:lnSpc>
              <a:spcBef>
                <a:spcPts val="560"/>
              </a:spcBef>
              <a:spcAft>
                <a:spcPts val="0"/>
              </a:spcAft>
              <a:buClr>
                <a:schemeClr val="lt2"/>
              </a:buClr>
              <a:buSzPts val="2800"/>
              <a:buFont typeface="Comic Sans MS"/>
              <a:buChar char="•"/>
            </a:pPr>
            <a:r>
              <a:rPr b="0" i="0" lang="en-US" sz="2800" u="none">
                <a:solidFill>
                  <a:schemeClr val="lt2"/>
                </a:solidFill>
                <a:latin typeface="Comic Sans MS"/>
                <a:ea typeface="Comic Sans MS"/>
                <a:cs typeface="Comic Sans MS"/>
                <a:sym typeface="Comic Sans MS"/>
              </a:rPr>
              <a:t> Key child rights issues in Southeast Asia</a:t>
            </a:r>
            <a:endParaRPr/>
          </a:p>
          <a:p>
            <a:pPr indent="-342900" lvl="0" marL="342900" rtl="0" algn="just">
              <a:lnSpc>
                <a:spcPct val="100000"/>
              </a:lnSpc>
              <a:spcBef>
                <a:spcPts val="560"/>
              </a:spcBef>
              <a:spcAft>
                <a:spcPts val="0"/>
              </a:spcAft>
              <a:buClr>
                <a:schemeClr val="lt2"/>
              </a:buClr>
              <a:buSzPts val="2800"/>
              <a:buFont typeface="Comic Sans MS"/>
              <a:buChar char="•"/>
            </a:pPr>
            <a:r>
              <a:rPr b="0" i="0" lang="en-US" sz="2800" u="none">
                <a:solidFill>
                  <a:schemeClr val="lt2"/>
                </a:solidFill>
                <a:latin typeface="Comic Sans MS"/>
                <a:ea typeface="Comic Sans MS"/>
                <a:cs typeface="Comic Sans MS"/>
                <a:sym typeface="Comic Sans MS"/>
              </a:rPr>
              <a:t> Lessons Learnt and Ways Forward</a:t>
            </a:r>
            <a:endParaRPr/>
          </a:p>
          <a:p>
            <a:pPr indent="-165100" lvl="0" marL="342900" rtl="0" algn="l">
              <a:spcBef>
                <a:spcPts val="560"/>
              </a:spcBef>
              <a:spcAft>
                <a:spcPts val="0"/>
              </a:spcAft>
              <a:buSzPts val="2800"/>
              <a:buFont typeface="Arial"/>
              <a:buNone/>
            </a:pPr>
            <a:r>
              <a:t/>
            </a:r>
            <a:endParaRPr b="0" i="0" sz="2800" u="none">
              <a:solidFill>
                <a:schemeClr val="lt2"/>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500"/>
                                        <p:tgtEl>
                                          <p:spTgt spid="152"/>
                                        </p:tgtEl>
                                        <p:attrNameLst>
                                          <p:attrName>ppt_w</p:attrName>
                                        </p:attrNameLst>
                                      </p:cBhvr>
                                      <p:tavLst>
                                        <p:tav fmla="" tm="0">
                                          <p:val>
                                            <p:strVal val="0"/>
                                          </p:val>
                                        </p:tav>
                                        <p:tav fmla="" tm="100000">
                                          <p:val>
                                            <p:strVal val="#ppt_w"/>
                                          </p:val>
                                        </p:tav>
                                      </p:tavLst>
                                    </p:anim>
                                    <p:anim calcmode="lin" valueType="num">
                                      <p:cBhvr additive="base">
                                        <p:cTn dur="500"/>
                                        <p:tgtEl>
                                          <p:spTgt spid="1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 calcmode="lin" valueType="num">
                                      <p:cBhvr additive="base">
                                        <p:cTn dur="500"/>
                                        <p:tgtEl>
                                          <p:spTgt spid="15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 calcmode="lin" valueType="num">
                                      <p:cBhvr additive="base">
                                        <p:cTn dur="500"/>
                                        <p:tgtEl>
                                          <p:spTgt spid="15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 calcmode="lin" valueType="num">
                                      <p:cBhvr additive="base">
                                        <p:cTn dur="500"/>
                                        <p:tgtEl>
                                          <p:spTgt spid="15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anim calcmode="lin" valueType="num">
                                      <p:cBhvr additive="base">
                                        <p:cTn dur="500"/>
                                        <p:tgtEl>
                                          <p:spTgt spid="153">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anim calcmode="lin" valueType="num">
                                      <p:cBhvr additive="base">
                                        <p:cTn dur="500"/>
                                        <p:tgtEl>
                                          <p:spTgt spid="153">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anim calcmode="lin" valueType="num">
                                      <p:cBhvr additive="base">
                                        <p:cTn dur="500"/>
                                        <p:tgtEl>
                                          <p:spTgt spid="153">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00"/>
              </a:buClr>
              <a:buSzPts val="3600"/>
              <a:buFont typeface="Arial"/>
              <a:buNone/>
            </a:pPr>
            <a:r>
              <a:rPr b="1" i="0" lang="en-US" sz="3600" u="none">
                <a:solidFill>
                  <a:srgbClr val="FFFF00"/>
                </a:solidFill>
                <a:latin typeface="Arial"/>
                <a:ea typeface="Arial"/>
                <a:cs typeface="Arial"/>
                <a:sym typeface="Arial"/>
              </a:rPr>
              <a:t>Definition – “Child”</a:t>
            </a:r>
            <a:endParaRPr/>
          </a:p>
        </p:txBody>
      </p:sp>
      <p:sp>
        <p:nvSpPr>
          <p:cNvPr id="159" name="Google Shape;159;p5"/>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lt2"/>
              </a:buClr>
              <a:buSzPts val="3200"/>
              <a:buFont typeface="Arial"/>
              <a:buNone/>
            </a:pPr>
            <a:r>
              <a:t/>
            </a:r>
            <a:endParaRPr b="0" i="0" sz="3200" u="none" cap="none" strike="noStrike">
              <a:solidFill>
                <a:schemeClr val="lt1"/>
              </a:solidFill>
              <a:latin typeface="Arial"/>
              <a:ea typeface="Arial"/>
              <a:cs typeface="Arial"/>
              <a:sym typeface="Arial"/>
            </a:endParaRPr>
          </a:p>
          <a:p>
            <a:pPr indent="-342900" lvl="0" marL="342900" marR="0" rtl="0" algn="ctr">
              <a:lnSpc>
                <a:spcPct val="100000"/>
              </a:lnSpc>
              <a:spcBef>
                <a:spcPts val="640"/>
              </a:spcBef>
              <a:spcAft>
                <a:spcPts val="0"/>
              </a:spcAft>
              <a:buClr>
                <a:schemeClr val="lt2"/>
              </a:buClr>
              <a:buSzPts val="3200"/>
              <a:buFont typeface="Arial"/>
              <a:buNone/>
            </a:pPr>
            <a:r>
              <a:rPr b="0" i="1" lang="en-US" sz="3200" u="none" cap="none" strike="noStrike">
                <a:solidFill>
                  <a:schemeClr val="lt1"/>
                </a:solidFill>
                <a:latin typeface="Arial"/>
                <a:ea typeface="Arial"/>
                <a:cs typeface="Arial"/>
                <a:sym typeface="Arial"/>
              </a:rPr>
              <a:t>“For the purposes of the present Convention, a child means every human being </a:t>
            </a:r>
            <a:r>
              <a:rPr b="0" i="1" lang="en-US" sz="3200" u="sng" cap="none" strike="noStrike">
                <a:solidFill>
                  <a:schemeClr val="lt1"/>
                </a:solidFill>
                <a:latin typeface="Arial"/>
                <a:ea typeface="Arial"/>
                <a:cs typeface="Arial"/>
                <a:sym typeface="Arial"/>
              </a:rPr>
              <a:t>below the age of 18 years </a:t>
            </a:r>
            <a:r>
              <a:rPr b="0" i="1" lang="en-US" sz="3200" u="none" cap="none" strike="noStrike">
                <a:solidFill>
                  <a:schemeClr val="lt1"/>
                </a:solidFill>
                <a:latin typeface="Arial"/>
                <a:ea typeface="Arial"/>
                <a:cs typeface="Arial"/>
                <a:sym typeface="Arial"/>
              </a:rPr>
              <a:t>unless, under the law applicable to the child, majority is attained earlier”.</a:t>
            </a:r>
            <a:endParaRPr/>
          </a:p>
          <a:p>
            <a:pPr indent="-342900" lvl="0" marL="342900" marR="0" rtl="0" algn="ctr">
              <a:lnSpc>
                <a:spcPct val="100000"/>
              </a:lnSpc>
              <a:spcBef>
                <a:spcPts val="640"/>
              </a:spcBef>
              <a:spcAft>
                <a:spcPts val="0"/>
              </a:spcAft>
              <a:buClr>
                <a:schemeClr val="lt2"/>
              </a:buClr>
              <a:buSzPts val="3200"/>
              <a:buFont typeface="Arial"/>
              <a:buChar char="•"/>
            </a:pPr>
            <a:r>
              <a:rPr b="0" i="0" lang="en-US" sz="3200" u="none" cap="none" strike="noStrike">
                <a:solidFill>
                  <a:schemeClr val="lt1"/>
                </a:solidFill>
                <a:latin typeface="Arial"/>
                <a:ea typeface="Arial"/>
                <a:cs typeface="Arial"/>
                <a:sym typeface="Arial"/>
              </a:rPr>
              <a:t>(Article 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6"/>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00"/>
              </a:buClr>
              <a:buSzPts val="3600"/>
              <a:buFont typeface="Arial"/>
              <a:buNone/>
            </a:pPr>
            <a:r>
              <a:rPr b="1" i="0" lang="en-US" sz="3600" u="none">
                <a:solidFill>
                  <a:srgbClr val="FFFF00"/>
                </a:solidFill>
                <a:latin typeface="Arial"/>
                <a:ea typeface="Arial"/>
                <a:cs typeface="Arial"/>
                <a:sym typeface="Arial"/>
              </a:rPr>
              <a:t>Introduction – Child Rights as Human Rights</a:t>
            </a:r>
            <a:endParaRPr/>
          </a:p>
        </p:txBody>
      </p:sp>
      <p:sp>
        <p:nvSpPr>
          <p:cNvPr id="165" name="Google Shape;165;p6"/>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2"/>
              </a:buClr>
              <a:buSzPts val="3200"/>
              <a:buFont typeface="Arial"/>
              <a:buChar char="•"/>
            </a:pPr>
            <a:r>
              <a:rPr b="0" i="0" lang="en-US" sz="3200" u="none" cap="none" strike="noStrike">
                <a:solidFill>
                  <a:schemeClr val="lt1"/>
                </a:solidFill>
                <a:latin typeface="Arial"/>
                <a:ea typeface="Arial"/>
                <a:cs typeface="Arial"/>
                <a:sym typeface="Arial"/>
              </a:rPr>
              <a:t>Children have the same human rights as adults</a:t>
            </a:r>
            <a:endParaRPr/>
          </a:p>
          <a:p>
            <a:pPr indent="-342900" lvl="0" marL="342900" marR="0" rtl="0" algn="l">
              <a:lnSpc>
                <a:spcPct val="100000"/>
              </a:lnSpc>
              <a:spcBef>
                <a:spcPts val="640"/>
              </a:spcBef>
              <a:spcAft>
                <a:spcPts val="0"/>
              </a:spcAft>
              <a:buClr>
                <a:schemeClr val="lt2"/>
              </a:buClr>
              <a:buSzPts val="3200"/>
              <a:buFont typeface="Arial"/>
              <a:buChar char="•"/>
            </a:pPr>
            <a:r>
              <a:rPr b="0" i="0" lang="en-US" sz="3200" u="none" cap="none" strike="noStrike">
                <a:solidFill>
                  <a:schemeClr val="lt1"/>
                </a:solidFill>
                <a:latin typeface="Arial"/>
                <a:ea typeface="Arial"/>
                <a:cs typeface="Arial"/>
                <a:sym typeface="Arial"/>
              </a:rPr>
              <a:t> Children have particular rights that recognise their special need for protection</a:t>
            </a:r>
            <a:endParaRPr/>
          </a:p>
          <a:p>
            <a:pPr indent="-342900" lvl="0" marL="342900" marR="0" rtl="0" algn="l">
              <a:lnSpc>
                <a:spcPct val="100000"/>
              </a:lnSpc>
              <a:spcBef>
                <a:spcPts val="640"/>
              </a:spcBef>
              <a:spcAft>
                <a:spcPts val="0"/>
              </a:spcAft>
              <a:buClr>
                <a:schemeClr val="lt2"/>
              </a:buClr>
              <a:buSzPts val="3200"/>
              <a:buFont typeface="Arial"/>
              <a:buChar char="•"/>
            </a:pPr>
            <a:r>
              <a:rPr b="0" i="0" lang="en-US" sz="3200" u="none" cap="none" strike="noStrike">
                <a:solidFill>
                  <a:schemeClr val="lt1"/>
                </a:solidFill>
                <a:latin typeface="Arial"/>
                <a:ea typeface="Arial"/>
                <a:cs typeface="Arial"/>
                <a:sym typeface="Arial"/>
              </a:rPr>
              <a:t> </a:t>
            </a:r>
            <a:endParaRPr b="0" i="1" sz="3200" u="none" cap="none" strike="noStrike">
              <a:solidFill>
                <a:schemeClr val="lt1"/>
              </a:solidFill>
              <a:latin typeface="Arial"/>
              <a:ea typeface="Arial"/>
              <a:cs typeface="Arial"/>
              <a:sym typeface="Arial"/>
            </a:endParaRPr>
          </a:p>
          <a:p>
            <a:pPr indent="-342900" lvl="0" marL="342900" marR="0" rtl="0" algn="ctr">
              <a:lnSpc>
                <a:spcPct val="100000"/>
              </a:lnSpc>
              <a:spcBef>
                <a:spcPts val="360"/>
              </a:spcBef>
              <a:spcAft>
                <a:spcPts val="0"/>
              </a:spcAft>
              <a:buClr>
                <a:schemeClr val="lt2"/>
              </a:buClr>
              <a:buSzPts val="1800"/>
              <a:buFont typeface="Arial"/>
              <a:buChar char="•"/>
            </a:pPr>
            <a:r>
              <a:rPr b="0" i="1" lang="en-US" sz="1800" u="none" cap="none" strike="noStrike">
                <a:solidFill>
                  <a:schemeClr val="lt1"/>
                </a:solidFill>
                <a:latin typeface="Arial"/>
                <a:ea typeface="Arial"/>
                <a:cs typeface="Arial"/>
                <a:sym typeface="Arial"/>
              </a:rPr>
              <a:t>“Children are not made human beings – there are born human beings”</a:t>
            </a:r>
            <a:endParaRPr/>
          </a:p>
          <a:p>
            <a:pPr indent="-342900" lvl="0" marL="342900" marR="0" rtl="0" algn="ctr">
              <a:lnSpc>
                <a:spcPct val="100000"/>
              </a:lnSpc>
              <a:spcBef>
                <a:spcPts val="360"/>
              </a:spcBef>
              <a:spcAft>
                <a:spcPts val="0"/>
              </a:spcAft>
              <a:buClr>
                <a:schemeClr val="lt2"/>
              </a:buClr>
              <a:buSzPts val="1800"/>
              <a:buFont typeface="Arial"/>
              <a:buNone/>
            </a:pPr>
            <a:r>
              <a:rPr b="0" i="1" lang="en-US" sz="1800" u="none" cap="none" strike="noStrike">
                <a:solidFill>
                  <a:schemeClr val="lt1"/>
                </a:solidFill>
                <a:latin typeface="Arial"/>
                <a:ea typeface="Arial"/>
                <a:cs typeface="Arial"/>
                <a:sym typeface="Arial"/>
              </a:rPr>
              <a:t>(Janusz Korczak – Poland)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7"/>
          <p:cNvPicPr preferRelativeResize="0"/>
          <p:nvPr/>
        </p:nvPicPr>
        <p:blipFill rotWithShape="1">
          <a:blip r:embed="rId3">
            <a:alphaModFix/>
          </a:blip>
          <a:srcRect b="0" l="0" r="0" t="0"/>
          <a:stretch/>
        </p:blipFill>
        <p:spPr>
          <a:xfrm>
            <a:off x="66675" y="523875"/>
            <a:ext cx="9017000" cy="5359400"/>
          </a:xfrm>
          <a:prstGeom prst="rect">
            <a:avLst/>
          </a:prstGeom>
          <a:noFill/>
          <a:ln>
            <a:noFill/>
          </a:ln>
        </p:spPr>
      </p:pic>
      <p:sp>
        <p:nvSpPr>
          <p:cNvPr id="171" name="Google Shape;171;p7"/>
          <p:cNvSpPr txBox="1"/>
          <p:nvPr/>
        </p:nvSpPr>
        <p:spPr>
          <a:xfrm>
            <a:off x="-1671637" y="1419225"/>
            <a:ext cx="18367375" cy="1292225"/>
          </a:xfrm>
          <a:prstGeom prst="rect">
            <a:avLst/>
          </a:prstGeom>
          <a:noFill/>
          <a:ln>
            <a:noFill/>
          </a:ln>
        </p:spPr>
        <p:txBody>
          <a:bodyPr anchorCtr="0" anchor="ctr" bIns="45700" lIns="91425" spcFirstLastPara="1" rIns="91425" wrap="square" tIns="45700">
            <a:spAutoFit/>
          </a:bodyPr>
          <a:lstStyle/>
          <a:p>
            <a:pPr indent="104775" lvl="0" marL="0" marR="0" rtl="0" algn="l">
              <a:lnSpc>
                <a:spcPct val="100000"/>
              </a:lnSpc>
              <a:spcBef>
                <a:spcPts val="0"/>
              </a:spcBef>
              <a:spcAft>
                <a:spcPts val="0"/>
              </a:spcAft>
              <a:buClr>
                <a:schemeClr val="lt1"/>
              </a:buClr>
              <a:buSzPts val="1600"/>
              <a:buFont typeface="Garamond"/>
              <a:buNone/>
            </a:pPr>
            <a:r>
              <a:rPr b="1" i="0" lang="en-US" sz="1600" u="none">
                <a:solidFill>
                  <a:schemeClr val="lt1"/>
                </a:solidFill>
                <a:latin typeface="Garamond"/>
                <a:ea typeface="Garamond"/>
                <a:cs typeface="Garamond"/>
                <a:sym typeface="Garamond"/>
              </a:rPr>
              <a:t>   </a:t>
            </a:r>
            <a:endParaRPr b="0" i="0" sz="300" u="none">
              <a:solidFill>
                <a:schemeClr val="lt1"/>
              </a:solidFill>
              <a:latin typeface="CG Times"/>
              <a:ea typeface="CG Times"/>
              <a:cs typeface="CG Times"/>
              <a:sym typeface="CG Times"/>
            </a:endParaRPr>
          </a:p>
          <a:p>
            <a:pPr indent="104775" lvl="0" marL="0" marR="0" rtl="0" algn="l">
              <a:lnSpc>
                <a:spcPct val="100000"/>
              </a:lnSpc>
              <a:spcBef>
                <a:spcPts val="0"/>
              </a:spcBef>
              <a:spcAft>
                <a:spcPts val="0"/>
              </a:spcAft>
              <a:buClr>
                <a:schemeClr val="lt1"/>
              </a:buClr>
              <a:buSzPts val="1400"/>
              <a:buFont typeface="CG Times"/>
              <a:buNone/>
            </a:pPr>
            <a:r>
              <a:rPr b="1" i="0" lang="en-US" sz="1400" u="none">
                <a:solidFill>
                  <a:schemeClr val="lt1"/>
                </a:solidFill>
                <a:latin typeface="CG Times"/>
                <a:ea typeface="CG Times"/>
                <a:cs typeface="CG Times"/>
                <a:sym typeface="CG Times"/>
              </a:rPr>
              <a:t> </a:t>
            </a:r>
            <a:endParaRPr b="0" i="0" sz="300" u="none">
              <a:solidFill>
                <a:schemeClr val="lt1"/>
              </a:solidFill>
              <a:latin typeface="CG Times"/>
              <a:ea typeface="CG Times"/>
              <a:cs typeface="CG Times"/>
              <a:sym typeface="CG Times"/>
            </a:endParaRPr>
          </a:p>
          <a:p>
            <a:pPr indent="104775" lvl="0" marL="0" marR="0" rtl="0" algn="l">
              <a:lnSpc>
                <a:spcPct val="100000"/>
              </a:lnSpc>
              <a:spcBef>
                <a:spcPts val="0"/>
              </a:spcBef>
              <a:spcAft>
                <a:spcPts val="0"/>
              </a:spcAft>
              <a:buClr>
                <a:schemeClr val="lt1"/>
              </a:buClr>
              <a:buSzPts val="1800"/>
              <a:buFont typeface="CG Times"/>
              <a:buNone/>
            </a:pPr>
            <a:br>
              <a:rPr b="0" i="0" lang="en-US" sz="1800" u="none">
                <a:solidFill>
                  <a:schemeClr val="lt1"/>
                </a:solidFill>
                <a:latin typeface="CG Times"/>
                <a:ea typeface="CG Times"/>
                <a:cs typeface="CG Times"/>
                <a:sym typeface="CG Times"/>
              </a:rPr>
            </a:br>
            <a:endParaRPr/>
          </a:p>
          <a:p>
            <a:pPr indent="104775" lvl="0" marL="0" marR="0" rtl="0" algn="l">
              <a:lnSpc>
                <a:spcPct val="100000"/>
              </a:lnSpc>
              <a:spcBef>
                <a:spcPts val="0"/>
              </a:spcBef>
              <a:spcAft>
                <a:spcPts val="0"/>
              </a:spcAft>
              <a:buClr>
                <a:schemeClr val="lt1"/>
              </a:buClr>
              <a:buSzPts val="1200"/>
              <a:buFont typeface="CG Times"/>
              <a:buNone/>
            </a:pPr>
            <a:r>
              <a:rPr b="0" i="0" lang="en-US" sz="1200" u="none">
                <a:solidFill>
                  <a:schemeClr val="lt1"/>
                </a:solidFill>
                <a:latin typeface="CG Times"/>
                <a:ea typeface="CG Times"/>
                <a:cs typeface="CG Times"/>
                <a:sym typeface="CG Times"/>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66"/>
              </a:buClr>
              <a:buSzPts val="4400"/>
              <a:buFont typeface="Arial"/>
              <a:buNone/>
            </a:pPr>
            <a:r>
              <a:rPr b="1" i="0" lang="en-US" sz="4400" u="none">
                <a:solidFill>
                  <a:srgbClr val="FFFF66"/>
                </a:solidFill>
                <a:latin typeface="Arial"/>
                <a:ea typeface="Arial"/>
                <a:cs typeface="Arial"/>
                <a:sym typeface="Arial"/>
              </a:rPr>
              <a:t>“Needs” to “Rights”</a:t>
            </a:r>
            <a:endParaRPr/>
          </a:p>
        </p:txBody>
      </p:sp>
      <p:sp>
        <p:nvSpPr>
          <p:cNvPr id="177" name="Google Shape;177;p8"/>
          <p:cNvSpPr txBox="1"/>
          <p:nvPr>
            <p:ph idx="1" type="body"/>
          </p:nvPr>
        </p:nvSpPr>
        <p:spPr>
          <a:xfrm>
            <a:off x="457200" y="1371600"/>
            <a:ext cx="8229600" cy="4724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2000"/>
              <a:buFont typeface="Comic Sans MS"/>
              <a:buChar char="•"/>
            </a:pPr>
            <a:r>
              <a:rPr b="0" i="0" lang="en-US" sz="2000" u="none">
                <a:solidFill>
                  <a:schemeClr val="lt2"/>
                </a:solidFill>
                <a:latin typeface="Comic Sans MS"/>
                <a:ea typeface="Comic Sans MS"/>
                <a:cs typeface="Comic Sans MS"/>
                <a:sym typeface="Comic Sans MS"/>
              </a:rPr>
              <a:t>Both are based on a desire to help people survive and develop to their full potential. </a:t>
            </a:r>
            <a:endParaRPr/>
          </a:p>
          <a:p>
            <a:pPr indent="-342900" lvl="0" marL="342900" rtl="0" algn="l">
              <a:lnSpc>
                <a:spcPct val="100000"/>
              </a:lnSpc>
              <a:spcBef>
                <a:spcPts val="400"/>
              </a:spcBef>
              <a:spcAft>
                <a:spcPts val="0"/>
              </a:spcAft>
              <a:buClr>
                <a:schemeClr val="lt2"/>
              </a:buClr>
              <a:buSzPts val="2000"/>
              <a:buFont typeface="Comic Sans MS"/>
              <a:buChar char="•"/>
            </a:pPr>
            <a:r>
              <a:rPr b="0" i="0" lang="en-US" sz="2000" u="none">
                <a:solidFill>
                  <a:schemeClr val="lt2"/>
                </a:solidFill>
                <a:latin typeface="Comic Sans MS"/>
                <a:ea typeface="Comic Sans MS"/>
                <a:cs typeface="Comic Sans MS"/>
                <a:sym typeface="Comic Sans MS"/>
              </a:rPr>
              <a:t>Needs may vary with settings – Rights are universal.</a:t>
            </a:r>
            <a:endParaRPr/>
          </a:p>
          <a:p>
            <a:pPr indent="-342900" lvl="0" marL="342900" rtl="0" algn="l">
              <a:lnSpc>
                <a:spcPct val="100000"/>
              </a:lnSpc>
              <a:spcBef>
                <a:spcPts val="400"/>
              </a:spcBef>
              <a:spcAft>
                <a:spcPts val="0"/>
              </a:spcAft>
              <a:buClr>
                <a:schemeClr val="lt2"/>
              </a:buClr>
              <a:buSzPts val="2000"/>
              <a:buFont typeface="Comic Sans MS"/>
              <a:buChar char="•"/>
            </a:pPr>
            <a:r>
              <a:rPr b="0" i="0" lang="en-US" sz="2000" u="none">
                <a:solidFill>
                  <a:schemeClr val="lt2"/>
                </a:solidFill>
                <a:latin typeface="Comic Sans MS"/>
                <a:ea typeface="Comic Sans MS"/>
                <a:cs typeface="Comic Sans MS"/>
                <a:sym typeface="Comic Sans MS"/>
              </a:rPr>
              <a:t>Both seek to identify a range of assistance and actions that are needed to achieve this. But they differ in their underlying assumptions and the implications </a:t>
            </a:r>
            <a:endParaRPr/>
          </a:p>
          <a:p>
            <a:pPr indent="-342900" lvl="0" marL="342900" rtl="0" algn="l">
              <a:lnSpc>
                <a:spcPct val="100000"/>
              </a:lnSpc>
              <a:spcBef>
                <a:spcPts val="400"/>
              </a:spcBef>
              <a:spcAft>
                <a:spcPts val="0"/>
              </a:spcAft>
              <a:buClr>
                <a:schemeClr val="lt2"/>
              </a:buClr>
              <a:buSzPts val="2000"/>
              <a:buFont typeface="Comic Sans MS"/>
              <a:buChar char="•"/>
            </a:pPr>
            <a:r>
              <a:rPr b="0" i="0" lang="en-US" sz="2000" u="none">
                <a:solidFill>
                  <a:schemeClr val="lt2"/>
                </a:solidFill>
                <a:latin typeface="Comic Sans MS"/>
                <a:ea typeface="Comic Sans MS"/>
                <a:cs typeface="Comic Sans MS"/>
                <a:sym typeface="Comic Sans MS"/>
              </a:rPr>
              <a:t>Needs are associated with “promises” – Rights are associated with “obligations”. A rights-based approach adds legal and moral obligations and accountability. </a:t>
            </a:r>
            <a:endParaRPr/>
          </a:p>
          <a:p>
            <a:pPr indent="-342900" lvl="0" marL="342900" rtl="0" algn="l">
              <a:lnSpc>
                <a:spcPct val="100000"/>
              </a:lnSpc>
              <a:spcBef>
                <a:spcPts val="400"/>
              </a:spcBef>
              <a:spcAft>
                <a:spcPts val="0"/>
              </a:spcAft>
              <a:buClr>
                <a:schemeClr val="lt2"/>
              </a:buClr>
              <a:buSzPts val="2000"/>
              <a:buFont typeface="Comic Sans MS"/>
              <a:buChar char="•"/>
            </a:pPr>
            <a:r>
              <a:rPr b="0" i="0" lang="en-US" sz="2000" u="none">
                <a:solidFill>
                  <a:schemeClr val="lt2"/>
                </a:solidFill>
                <a:latin typeface="Comic Sans MS"/>
                <a:ea typeface="Comic Sans MS"/>
                <a:cs typeface="Comic Sans MS"/>
                <a:sym typeface="Comic Sans MS"/>
              </a:rPr>
              <a:t>In a rights-based approach, the holders of the rights are encouraged and empowered to claim them. This means that they are not seen as objects of charity (as they are in a needs-based approach) but as those claiming their legal entitlements.</a:t>
            </a:r>
            <a:endParaRPr/>
          </a:p>
          <a:p>
            <a:pPr indent="-215900" lvl="0" marL="342900" rtl="0" algn="l">
              <a:spcBef>
                <a:spcPts val="400"/>
              </a:spcBef>
              <a:spcAft>
                <a:spcPts val="0"/>
              </a:spcAft>
              <a:buSzPts val="2000"/>
              <a:buFont typeface="Arial"/>
              <a:buNone/>
            </a:pPr>
            <a:r>
              <a:t/>
            </a:r>
            <a:endParaRPr b="0" i="0" sz="2000" u="none">
              <a:solidFill>
                <a:schemeClr val="lt2"/>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5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500"/>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500"/>
                                        <p:tgtEl>
                                          <p:spTgt spid="1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500"/>
                                        <p:tgtEl>
                                          <p:spTgt spid="1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animEffect filter="fade" transition="in">
                                      <p:cBhvr>
                                        <p:cTn dur="500"/>
                                        <p:tgtEl>
                                          <p:spTgt spid="17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5" st="5"/>
                                            </p:txEl>
                                          </p:spTgt>
                                        </p:tgtEl>
                                        <p:attrNameLst>
                                          <p:attrName>style.visibility</p:attrName>
                                        </p:attrNameLst>
                                      </p:cBhvr>
                                      <p:to>
                                        <p:strVal val="visible"/>
                                      </p:to>
                                    </p:set>
                                    <p:animEffect filter="fade" transition="in">
                                      <p:cBhvr>
                                        <p:cTn dur="500"/>
                                        <p:tgtEl>
                                          <p:spTgt spid="17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66"/>
              </a:buClr>
              <a:buSzPts val="4400"/>
              <a:buFont typeface="Arial"/>
              <a:buNone/>
            </a:pPr>
            <a:r>
              <a:rPr b="1" i="0" lang="en-US" sz="4400" u="none">
                <a:solidFill>
                  <a:srgbClr val="FFFF66"/>
                </a:solidFill>
                <a:latin typeface="Arial"/>
                <a:ea typeface="Arial"/>
                <a:cs typeface="Arial"/>
                <a:sym typeface="Arial"/>
              </a:rPr>
              <a:t>“Needs” to “Rights…contd.”</a:t>
            </a:r>
            <a:endParaRPr/>
          </a:p>
        </p:txBody>
      </p:sp>
      <p:sp>
        <p:nvSpPr>
          <p:cNvPr id="183" name="Google Shape;183;p9"/>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2400"/>
              <a:buFont typeface="Comic Sans MS"/>
              <a:buChar char="•"/>
            </a:pPr>
            <a:r>
              <a:rPr b="0" i="0" lang="en-US" sz="2400" u="none">
                <a:solidFill>
                  <a:schemeClr val="lt2"/>
                </a:solidFill>
                <a:latin typeface="Comic Sans MS"/>
                <a:ea typeface="Comic Sans MS"/>
                <a:cs typeface="Comic Sans MS"/>
                <a:sym typeface="Comic Sans MS"/>
              </a:rPr>
              <a:t>From “needs” of children - to “rights of children”; from “charity/welfare” to “claims/entitlements”</a:t>
            </a:r>
            <a:endParaRPr/>
          </a:p>
          <a:p>
            <a:pPr indent="-190500" lvl="0" marL="342900" rtl="0" algn="l">
              <a:lnSpc>
                <a:spcPct val="100000"/>
              </a:lnSpc>
              <a:spcBef>
                <a:spcPts val="480"/>
              </a:spcBef>
              <a:spcAft>
                <a:spcPts val="0"/>
              </a:spcAft>
              <a:buClr>
                <a:schemeClr val="lt2"/>
              </a:buClr>
              <a:buSzPts val="2400"/>
              <a:buFont typeface="Arial"/>
              <a:buNone/>
            </a:pPr>
            <a:r>
              <a:t/>
            </a:r>
            <a:endParaRPr b="0" i="0" sz="2400" u="none">
              <a:solidFill>
                <a:schemeClr val="lt2"/>
              </a:solidFill>
              <a:latin typeface="Comic Sans MS"/>
              <a:ea typeface="Comic Sans MS"/>
              <a:cs typeface="Comic Sans MS"/>
              <a:sym typeface="Comic Sans MS"/>
            </a:endParaRPr>
          </a:p>
          <a:p>
            <a:pPr indent="-342900" lvl="0" marL="342900" rtl="0" algn="l">
              <a:lnSpc>
                <a:spcPct val="100000"/>
              </a:lnSpc>
              <a:spcBef>
                <a:spcPts val="480"/>
              </a:spcBef>
              <a:spcAft>
                <a:spcPts val="0"/>
              </a:spcAft>
              <a:buClr>
                <a:schemeClr val="lt2"/>
              </a:buClr>
              <a:buSzPts val="2400"/>
              <a:buFont typeface="Comic Sans MS"/>
              <a:buChar char="•"/>
            </a:pPr>
            <a:r>
              <a:rPr b="0" i="0" lang="en-US" sz="2400" u="none">
                <a:solidFill>
                  <a:schemeClr val="lt2"/>
                </a:solidFill>
                <a:latin typeface="Comic Sans MS"/>
                <a:ea typeface="Comic Sans MS"/>
                <a:cs typeface="Comic Sans MS"/>
                <a:sym typeface="Comic Sans MS"/>
              </a:rPr>
              <a:t>A Holistic Approach : civil, political, economic, social and cultural rights</a:t>
            </a:r>
            <a:endParaRPr/>
          </a:p>
          <a:p>
            <a:pPr indent="-190500" lvl="0" marL="342900" rtl="0" algn="l">
              <a:lnSpc>
                <a:spcPct val="100000"/>
              </a:lnSpc>
              <a:spcBef>
                <a:spcPts val="480"/>
              </a:spcBef>
              <a:spcAft>
                <a:spcPts val="0"/>
              </a:spcAft>
              <a:buClr>
                <a:schemeClr val="lt2"/>
              </a:buClr>
              <a:buSzPts val="2400"/>
              <a:buFont typeface="Arial"/>
              <a:buNone/>
            </a:pPr>
            <a:r>
              <a:t/>
            </a:r>
            <a:endParaRPr b="0" i="0" sz="2400" u="none">
              <a:solidFill>
                <a:schemeClr val="lt2"/>
              </a:solidFill>
              <a:latin typeface="Comic Sans MS"/>
              <a:ea typeface="Comic Sans MS"/>
              <a:cs typeface="Comic Sans MS"/>
              <a:sym typeface="Comic Sans MS"/>
            </a:endParaRPr>
          </a:p>
          <a:p>
            <a:pPr indent="-342900" lvl="0" marL="342900" rtl="0" algn="l">
              <a:lnSpc>
                <a:spcPct val="100000"/>
              </a:lnSpc>
              <a:spcBef>
                <a:spcPts val="480"/>
              </a:spcBef>
              <a:spcAft>
                <a:spcPts val="0"/>
              </a:spcAft>
              <a:buClr>
                <a:schemeClr val="lt2"/>
              </a:buClr>
              <a:buSzPts val="2400"/>
              <a:buFont typeface="Comic Sans MS"/>
              <a:buChar char="•"/>
            </a:pPr>
            <a:r>
              <a:rPr b="0" i="0" lang="en-US" sz="2400" u="none">
                <a:solidFill>
                  <a:schemeClr val="lt2"/>
                </a:solidFill>
                <a:latin typeface="Comic Sans MS"/>
                <a:ea typeface="Comic Sans MS"/>
                <a:cs typeface="Comic Sans MS"/>
                <a:sym typeface="Comic Sans MS"/>
              </a:rPr>
              <a:t>Rights are INDIVISIBLE, INTER-RELATED, INTER-DEPENDENT</a:t>
            </a:r>
            <a:endParaRPr/>
          </a:p>
          <a:p>
            <a:pPr indent="-190500" lvl="0" marL="342900" rtl="0" algn="l">
              <a:lnSpc>
                <a:spcPct val="100000"/>
              </a:lnSpc>
              <a:spcBef>
                <a:spcPts val="480"/>
              </a:spcBef>
              <a:spcAft>
                <a:spcPts val="0"/>
              </a:spcAft>
              <a:buClr>
                <a:schemeClr val="lt2"/>
              </a:buClr>
              <a:buSzPts val="2400"/>
              <a:buFont typeface="Arial"/>
              <a:buNone/>
            </a:pPr>
            <a:r>
              <a:t/>
            </a:r>
            <a:endParaRPr b="0" i="0" sz="2400" u="none">
              <a:solidFill>
                <a:schemeClr val="lt2"/>
              </a:solidFill>
              <a:latin typeface="Comic Sans MS"/>
              <a:ea typeface="Comic Sans MS"/>
              <a:cs typeface="Comic Sans MS"/>
              <a:sym typeface="Comic Sans MS"/>
            </a:endParaRPr>
          </a:p>
          <a:p>
            <a:pPr indent="-342900" lvl="0" marL="342900" rtl="0" algn="l">
              <a:lnSpc>
                <a:spcPct val="100000"/>
              </a:lnSpc>
              <a:spcBef>
                <a:spcPts val="480"/>
              </a:spcBef>
              <a:spcAft>
                <a:spcPts val="0"/>
              </a:spcAft>
              <a:buClr>
                <a:schemeClr val="lt2"/>
              </a:buClr>
              <a:buSzPts val="2400"/>
              <a:buFont typeface="Comic Sans MS"/>
              <a:buChar char="•"/>
            </a:pPr>
            <a:r>
              <a:rPr b="0" i="0" lang="en-US" sz="2400" u="none">
                <a:solidFill>
                  <a:schemeClr val="lt2"/>
                </a:solidFill>
                <a:latin typeface="Comic Sans MS"/>
                <a:ea typeface="Comic Sans MS"/>
                <a:cs typeface="Comic Sans MS"/>
                <a:sym typeface="Comic Sans MS"/>
              </a:rPr>
              <a:t>A Continuum - Progressive Realisation of Rights</a:t>
            </a:r>
            <a:endParaRPr/>
          </a:p>
          <a:p>
            <a:pPr indent="-190500" lvl="0" marL="342900" rtl="0" algn="l">
              <a:spcBef>
                <a:spcPts val="480"/>
              </a:spcBef>
              <a:spcAft>
                <a:spcPts val="0"/>
              </a:spcAft>
              <a:buSzPts val="2400"/>
              <a:buFont typeface="Arial"/>
              <a:buNone/>
            </a:pPr>
            <a:r>
              <a:t/>
            </a:r>
            <a:endParaRPr b="0" i="0" sz="2400" u="none">
              <a:solidFill>
                <a:schemeClr val="lt2"/>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ppt_w</p:attrName>
                                        </p:attrNameLst>
                                      </p:cBhvr>
                                      <p:tavLst>
                                        <p:tav fmla="" tm="0">
                                          <p:val>
                                            <p:strVal val="0"/>
                                          </p:val>
                                        </p:tav>
                                        <p:tav fmla="" tm="100000">
                                          <p:val>
                                            <p:strVal val="#ppt_w"/>
                                          </p:val>
                                        </p:tav>
                                      </p:tavLst>
                                    </p:anim>
                                    <p:anim calcmode="lin" valueType="num">
                                      <p:cBhvr additive="base">
                                        <p:cTn dur="500"/>
                                        <p:tgtEl>
                                          <p:spTgt spid="18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 calcmode="lin" valueType="num">
                                      <p:cBhvr additive="base">
                                        <p:cTn dur="500"/>
                                        <p:tgtEl>
                                          <p:spTgt spid="18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 calcmode="lin" valueType="num">
                                      <p:cBhvr additive="base">
                                        <p:cTn dur="500"/>
                                        <p:tgtEl>
                                          <p:spTgt spid="18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 calcmode="lin" valueType="num">
                                      <p:cBhvr additive="base">
                                        <p:cTn dur="500"/>
                                        <p:tgtEl>
                                          <p:spTgt spid="18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anim calcmode="lin" valueType="num">
                                      <p:cBhvr additive="base">
                                        <p:cTn dur="500"/>
                                        <p:tgtEl>
                                          <p:spTgt spid="183">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3">
                                            <p:txEl>
                                              <p:pRg end="4" st="4"/>
                                            </p:txEl>
                                          </p:spTgt>
                                        </p:tgtEl>
                                        <p:attrNameLst>
                                          <p:attrName>style.visibility</p:attrName>
                                        </p:attrNameLst>
                                      </p:cBhvr>
                                      <p:to>
                                        <p:strVal val="visible"/>
                                      </p:to>
                                    </p:set>
                                    <p:anim calcmode="lin" valueType="num">
                                      <p:cBhvr additive="base">
                                        <p:cTn dur="500"/>
                                        <p:tgtEl>
                                          <p:spTgt spid="183">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3">
                                            <p:txEl>
                                              <p:pRg end="5" st="5"/>
                                            </p:txEl>
                                          </p:spTgt>
                                        </p:tgtEl>
                                        <p:attrNameLst>
                                          <p:attrName>style.visibility</p:attrName>
                                        </p:attrNameLst>
                                      </p:cBhvr>
                                      <p:to>
                                        <p:strVal val="visible"/>
                                      </p:to>
                                    </p:set>
                                    <p:anim calcmode="lin" valueType="num">
                                      <p:cBhvr additive="base">
                                        <p:cTn dur="500"/>
                                        <p:tgtEl>
                                          <p:spTgt spid="183">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3">
                                            <p:txEl>
                                              <p:pRg end="6" st="6"/>
                                            </p:txEl>
                                          </p:spTgt>
                                        </p:tgtEl>
                                        <p:attrNameLst>
                                          <p:attrName>style.visibility</p:attrName>
                                        </p:attrNameLst>
                                      </p:cBhvr>
                                      <p:to>
                                        <p:strVal val="visible"/>
                                      </p:to>
                                    </p:set>
                                    <p:anim calcmode="lin" valueType="num">
                                      <p:cBhvr additive="base">
                                        <p:cTn dur="500"/>
                                        <p:tgtEl>
                                          <p:spTgt spid="183">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3">
                                            <p:txEl>
                                              <p:pRg end="7" st="7"/>
                                            </p:txEl>
                                          </p:spTgt>
                                        </p:tgtEl>
                                        <p:attrNameLst>
                                          <p:attrName>style.visibility</p:attrName>
                                        </p:attrNameLst>
                                      </p:cBhvr>
                                      <p:to>
                                        <p:strVal val="visible"/>
                                      </p:to>
                                    </p:set>
                                    <p:anim calcmode="lin" valueType="num">
                                      <p:cBhvr additive="base">
                                        <p:cTn dur="500"/>
                                        <p:tgtEl>
                                          <p:spTgt spid="183">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2002-05-21T12:58:30Z</dcterms:created>
  <dc:creator>Rolf C. Carriere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3" name="Version">
    <vt:i4>8</vt:i4>
  </property>
</Properties>
</file>